
<file path=[Content_Types].xml><?xml version="1.0" encoding="utf-8"?>
<Types xmlns="http://schemas.openxmlformats.org/package/2006/content-types">
  <Default Extension="png" ContentType="image/png"/>
  <Default Extension="tiff" ContentType="image/tif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13970000" cy="10795000"/>
  <p:notesSz cx="7559675" cy="10691495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æ·±è²æ ·å¼ 1 - å¼ºè°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ä¸­åº¦æ ·å¼ 2 - å¼ºè°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023120" y="636120"/>
            <a:ext cx="11922840" cy="2318400"/>
          </a:xfrm>
          <a:prstGeom prst="rect">
            <a:avLst/>
          </a:prstGeom>
        </p:spPr>
        <p:txBody>
          <a:bodyPr lIns="0" tIns="0" rIns="0" bIns="0" anchor="ctr"/>
          <a:p>
            <a:pPr algn="ctr"/>
            <a:endParaRPr lang="es-AR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1023120" y="2955600"/>
            <a:ext cx="11922840" cy="322092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s-AR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1023120" y="6482880"/>
            <a:ext cx="11922840" cy="322092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s-A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023120" y="636120"/>
            <a:ext cx="11922840" cy="2318400"/>
          </a:xfrm>
          <a:prstGeom prst="rect">
            <a:avLst/>
          </a:prstGeom>
        </p:spPr>
        <p:txBody>
          <a:bodyPr lIns="0" tIns="0" rIns="0" bIns="0" anchor="ctr"/>
          <a:p>
            <a:pPr algn="ctr"/>
            <a:endParaRPr lang="es-AR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023120" y="2955600"/>
            <a:ext cx="5818320" cy="322092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s-AR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7132680" y="2955600"/>
            <a:ext cx="5818320" cy="322092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s-AR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1023120" y="6482880"/>
            <a:ext cx="5818320" cy="322092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s-AR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7132680" y="6482880"/>
            <a:ext cx="5818320" cy="322092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s-A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023120" y="636120"/>
            <a:ext cx="11922840" cy="2318400"/>
          </a:xfrm>
          <a:prstGeom prst="rect">
            <a:avLst/>
          </a:prstGeom>
        </p:spPr>
        <p:txBody>
          <a:bodyPr lIns="0" tIns="0" rIns="0" bIns="0" anchor="ctr"/>
          <a:p>
            <a:pPr algn="ctr"/>
            <a:endParaRPr lang="es-AR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1023120" y="2955600"/>
            <a:ext cx="3839040" cy="322092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s-AR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054400" y="2955600"/>
            <a:ext cx="3839040" cy="322092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s-AR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9086040" y="2955600"/>
            <a:ext cx="3839040" cy="322092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s-AR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1023120" y="6482880"/>
            <a:ext cx="3839040" cy="322092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s-AR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5054400" y="6482880"/>
            <a:ext cx="3839040" cy="322092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s-AR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9086040" y="6482880"/>
            <a:ext cx="3839040" cy="322092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s-A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023120" y="636120"/>
            <a:ext cx="11922840" cy="2318400"/>
          </a:xfrm>
          <a:prstGeom prst="rect">
            <a:avLst/>
          </a:prstGeom>
        </p:spPr>
        <p:txBody>
          <a:bodyPr lIns="0" tIns="0" rIns="0" bIns="0" anchor="ctr"/>
          <a:p>
            <a:pPr algn="ctr"/>
            <a:endParaRPr lang="es-AR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1023120" y="2955600"/>
            <a:ext cx="11922840" cy="6752520"/>
          </a:xfrm>
          <a:prstGeom prst="rect">
            <a:avLst/>
          </a:prstGeom>
        </p:spPr>
        <p:txBody>
          <a:bodyPr lIns="0" tIns="0" rIns="0" bIns="0" anchor="ctr"/>
          <a:p>
            <a:pPr algn="ctr"/>
            <a:endParaRPr lang="es-A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023120" y="636120"/>
            <a:ext cx="11922840" cy="2318400"/>
          </a:xfrm>
          <a:prstGeom prst="rect">
            <a:avLst/>
          </a:prstGeom>
        </p:spPr>
        <p:txBody>
          <a:bodyPr lIns="0" tIns="0" rIns="0" bIns="0" anchor="ctr"/>
          <a:p>
            <a:pPr algn="ctr"/>
            <a:endParaRPr lang="es-AR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1023120" y="2955600"/>
            <a:ext cx="11922840" cy="675252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s-A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023120" y="636120"/>
            <a:ext cx="11922840" cy="2318400"/>
          </a:xfrm>
          <a:prstGeom prst="rect">
            <a:avLst/>
          </a:prstGeom>
        </p:spPr>
        <p:txBody>
          <a:bodyPr lIns="0" tIns="0" rIns="0" bIns="0" anchor="ctr"/>
          <a:p>
            <a:pPr algn="ctr"/>
            <a:endParaRPr lang="es-AR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1023120" y="2955600"/>
            <a:ext cx="5818320" cy="675252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s-AR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7132680" y="2955600"/>
            <a:ext cx="5818320" cy="675252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s-A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023120" y="636120"/>
            <a:ext cx="11922840" cy="2318400"/>
          </a:xfrm>
          <a:prstGeom prst="rect">
            <a:avLst/>
          </a:prstGeom>
        </p:spPr>
        <p:txBody>
          <a:bodyPr lIns="0" tIns="0" rIns="0" bIns="0" anchor="ctr"/>
          <a:p>
            <a:pPr algn="ctr"/>
            <a:endParaRPr lang="es-A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1023120" y="636120"/>
            <a:ext cx="11922840" cy="10748160"/>
          </a:xfrm>
          <a:prstGeom prst="rect">
            <a:avLst/>
          </a:prstGeom>
        </p:spPr>
        <p:txBody>
          <a:bodyPr lIns="0" tIns="0" rIns="0" bIns="0" anchor="ctr"/>
          <a:p>
            <a:pPr algn="ctr"/>
            <a:endParaRPr lang="es-A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023120" y="636120"/>
            <a:ext cx="11922840" cy="2318400"/>
          </a:xfrm>
          <a:prstGeom prst="rect">
            <a:avLst/>
          </a:prstGeom>
        </p:spPr>
        <p:txBody>
          <a:bodyPr lIns="0" tIns="0" rIns="0" bIns="0" anchor="ctr"/>
          <a:p>
            <a:pPr algn="ctr"/>
            <a:endParaRPr lang="es-AR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1023120" y="2955600"/>
            <a:ext cx="5818320" cy="322092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s-AR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7132680" y="2955600"/>
            <a:ext cx="5818320" cy="675252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s-AR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1023120" y="6482880"/>
            <a:ext cx="5818320" cy="322092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s-A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023120" y="636120"/>
            <a:ext cx="11922840" cy="2318400"/>
          </a:xfrm>
          <a:prstGeom prst="rect">
            <a:avLst/>
          </a:prstGeom>
        </p:spPr>
        <p:txBody>
          <a:bodyPr lIns="0" tIns="0" rIns="0" bIns="0" anchor="ctr"/>
          <a:p>
            <a:pPr algn="ctr"/>
            <a:endParaRPr lang="es-AR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1023120" y="2955600"/>
            <a:ext cx="5818320" cy="675252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s-AR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7132680" y="2955600"/>
            <a:ext cx="5818320" cy="322092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s-AR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7132680" y="6482880"/>
            <a:ext cx="5818320" cy="322092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s-A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023120" y="636120"/>
            <a:ext cx="11922840" cy="2318400"/>
          </a:xfrm>
          <a:prstGeom prst="rect">
            <a:avLst/>
          </a:prstGeom>
        </p:spPr>
        <p:txBody>
          <a:bodyPr lIns="0" tIns="0" rIns="0" bIns="0" anchor="ctr"/>
          <a:p>
            <a:pPr algn="ctr"/>
            <a:endParaRPr lang="es-AR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1023120" y="2955600"/>
            <a:ext cx="5818320" cy="322092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s-AR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7132680" y="2955600"/>
            <a:ext cx="5818320" cy="322092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s-AR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1023120" y="6482880"/>
            <a:ext cx="11922840" cy="322092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s-A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023120" y="636120"/>
            <a:ext cx="11922840" cy="2318400"/>
          </a:xfrm>
          <a:prstGeom prst="rect">
            <a:avLst/>
          </a:prstGeom>
        </p:spPr>
        <p:txBody>
          <a:bodyPr lIns="0" tIns="0" rIns="0" bIns="0" anchor="ctr"/>
          <a:p>
            <a:r>
              <a:rPr lang="es-AR" sz="1800" b="0" strike="noStrike" spc="-1">
                <a:latin typeface="Arial"/>
              </a:rPr>
              <a:t>Click to edit the title text format</a:t>
            </a:r>
            <a:endParaRPr lang="es-AR" sz="1800" b="0" strike="noStrike" spc="-1"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1023120" y="2955600"/>
            <a:ext cx="11922840" cy="6752520"/>
          </a:xfrm>
          <a:prstGeom prst="rect">
            <a:avLst/>
          </a:prstGeom>
        </p:spPr>
        <p:txBody>
          <a:bodyPr lIns="0" tIns="0" rIns="0" bIns="0" anchor="ctr">
            <a:normAutofit/>
          </a:bodyPr>
          <a:p>
            <a:pPr marL="431800" indent="-323850">
              <a:spcBef>
                <a:spcPts val="141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s-AR" sz="1800" b="0" strike="noStrike" spc="-1">
                <a:latin typeface="Arial"/>
              </a:rPr>
              <a:t>Click to edit the outline text format</a:t>
            </a:r>
            <a:endParaRPr lang="es-AR" sz="1800" b="0" strike="noStrike" spc="-1">
              <a:latin typeface="Arial"/>
            </a:endParaRPr>
          </a:p>
          <a:p>
            <a:pPr marL="864235" lvl="1" indent="-323850">
              <a:spcBef>
                <a:spcPts val="1135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AR" sz="1800" b="0" strike="noStrike" spc="-1">
                <a:latin typeface="Arial"/>
              </a:rPr>
              <a:t>Second Outline Level</a:t>
            </a:r>
            <a:endParaRPr lang="es-AR" sz="1800" b="0" strike="noStrike" spc="-1">
              <a:latin typeface="Arial"/>
            </a:endParaRPr>
          </a:p>
          <a:p>
            <a:pPr marL="1296035" lvl="2" indent="-288290">
              <a:spcBef>
                <a:spcPts val="850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s-AR" sz="1800" b="0" strike="noStrike" spc="-1">
                <a:latin typeface="Arial"/>
              </a:rPr>
              <a:t>Third Outline Level</a:t>
            </a:r>
            <a:endParaRPr lang="es-AR" sz="1800" b="0" strike="noStrike" spc="-1">
              <a:latin typeface="Arial"/>
            </a:endParaRPr>
          </a:p>
          <a:p>
            <a:pPr marL="1727835" lvl="3" indent="-215900">
              <a:spcBef>
                <a:spcPts val="565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AR" sz="1800" b="0" strike="noStrike" spc="-1">
                <a:latin typeface="Arial"/>
              </a:rPr>
              <a:t>Fourth Outline Level</a:t>
            </a:r>
            <a:endParaRPr lang="es-AR" sz="1800" b="0" strike="noStrike" spc="-1">
              <a:latin typeface="Arial"/>
            </a:endParaRPr>
          </a:p>
          <a:p>
            <a:pPr marL="2160270" lvl="4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s-AR" sz="1800" b="0" strike="noStrike" spc="-1">
                <a:latin typeface="Arial"/>
              </a:rPr>
              <a:t>Fifth Outline Level</a:t>
            </a:r>
            <a:endParaRPr lang="es-AR" sz="1800" b="0" strike="noStrike" spc="-1">
              <a:latin typeface="Arial"/>
            </a:endParaRPr>
          </a:p>
          <a:p>
            <a:pPr marL="2592070" lvl="5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s-AR" sz="1800" b="0" strike="noStrike" spc="-1">
                <a:latin typeface="Arial"/>
              </a:rPr>
              <a:t>Sixth Outline Level</a:t>
            </a:r>
            <a:endParaRPr lang="es-AR" sz="1800" b="0" strike="noStrike" spc="-1">
              <a:latin typeface="Arial"/>
            </a:endParaRPr>
          </a:p>
          <a:p>
            <a:pPr marL="3023870" lvl="6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s-AR" sz="1800" b="0" strike="noStrike" spc="-1">
                <a:latin typeface="Arial"/>
              </a:rPr>
              <a:t>Seventh Outline Level</a:t>
            </a:r>
            <a:endParaRPr lang="es-AR" sz="1800" b="0" strike="noStrike" spc="-1"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image" Target="../media/image3.png"/><Relationship Id="rId8" Type="http://schemas.openxmlformats.org/officeDocument/2006/relationships/image" Target="../media/image1.tiff"/><Relationship Id="rId7" Type="http://schemas.openxmlformats.org/officeDocument/2006/relationships/image" Target="../media/image2.png"/><Relationship Id="rId6" Type="http://schemas.openxmlformats.org/officeDocument/2006/relationships/hyperlink" Target="http://r-pkgs.had.co.nz" TargetMode="External"/><Relationship Id="rId5" Type="http://schemas.openxmlformats.org/officeDocument/2006/relationships/hyperlink" Target="http://rstudio.com" TargetMode="External"/><Relationship Id="rId4" Type="http://schemas.openxmlformats.org/officeDocument/2006/relationships/hyperlink" Target="mailto:info@rstudio.com" TargetMode="External"/><Relationship Id="rId3" Type="http://schemas.openxmlformats.org/officeDocument/2006/relationships/hyperlink" Target="https://creativecommons.org/licenses/by-sa/4.0/" TargetMode="External"/><Relationship Id="rId2" Type="http://schemas.openxmlformats.org/officeDocument/2006/relationships/hyperlink" Target="mailto:hadley@me.com" TargetMode="External"/><Relationship Id="rId10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image" Target="../media/image4.png"/><Relationship Id="rId8" Type="http://schemas.openxmlformats.org/officeDocument/2006/relationships/image" Target="../media/image3.png"/><Relationship Id="rId7" Type="http://schemas.openxmlformats.org/officeDocument/2006/relationships/image" Target="../media/image2.png"/><Relationship Id="rId6" Type="http://schemas.openxmlformats.org/officeDocument/2006/relationships/hyperlink" Target="http://r-pkgs.had.co.nz/release.html" TargetMode="External"/><Relationship Id="rId5" Type="http://schemas.openxmlformats.org/officeDocument/2006/relationships/hyperlink" Target="http://rmarkdown.rstudio.com" TargetMode="External"/><Relationship Id="rId4" Type="http://schemas.openxmlformats.org/officeDocument/2006/relationships/hyperlink" Target="http://rstudio.com" TargetMode="External"/><Relationship Id="rId3" Type="http://schemas.openxmlformats.org/officeDocument/2006/relationships/hyperlink" Target="mailto:info@rstudio.com" TargetMode="External"/><Relationship Id="rId2" Type="http://schemas.openxmlformats.org/officeDocument/2006/relationships/hyperlink" Target="https://creativecommons.org/licenses/by-sa/4.0/" TargetMode="External"/><Relationship Id="rId10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"/>
          <p:cNvPicPr/>
          <p:nvPr/>
        </p:nvPicPr>
        <p:blipFill>
          <a:blip r:embed="rId1"/>
          <a:stretch>
            <a:fillRect/>
          </a:stretch>
        </p:blipFill>
        <p:spPr>
          <a:xfrm>
            <a:off x="8384520" y="-684360"/>
            <a:ext cx="5603040" cy="2992320"/>
          </a:xfrm>
          <a:prstGeom prst="rect">
            <a:avLst/>
          </a:prstGeom>
          <a:ln w="12600">
            <a:noFill/>
          </a:ln>
        </p:spPr>
      </p:pic>
      <p:sp>
        <p:nvSpPr>
          <p:cNvPr id="39" name="CustomShape 1"/>
          <p:cNvSpPr/>
          <p:nvPr/>
        </p:nvSpPr>
        <p:spPr>
          <a:xfrm>
            <a:off x="9537840" y="1899360"/>
            <a:ext cx="4026960" cy="2076840"/>
          </a:xfrm>
          <a:prstGeom prst="rect">
            <a:avLst/>
          </a:prstGeom>
          <a:solidFill>
            <a:srgbClr val="FFFFFF"/>
          </a:solidFill>
          <a:ln w="12600">
            <a:solidFill>
              <a:srgbClr val="53585F"/>
            </a:solidFill>
            <a:miter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54720" tIns="54720" rIns="54720" bIns="54720" anchor="ctr"/>
          <a:p>
            <a:pPr>
              <a:lnSpc>
                <a:spcPct val="100000"/>
              </a:lnSpc>
            </a:pPr>
            <a:r>
              <a:rPr lang="es-AR" sz="950" b="0" strike="noStrike" spc="-1">
                <a:solidFill>
                  <a:srgbClr val="000000"/>
                </a:solidFill>
                <a:latin typeface="Menlo" panose="020B0609030804020204"/>
                <a:ea typeface="Menlo" panose="020B0609030804020204"/>
              </a:rPr>
              <a:t>Package: </a:t>
            </a:r>
            <a:r>
              <a:rPr lang="en-US" altLang="es-AR" sz="950" b="0" strike="noStrike" spc="-1">
                <a:solidFill>
                  <a:srgbClr val="000000"/>
                </a:solidFill>
                <a:latin typeface="Menlo" panose="020B0609030804020204"/>
                <a:ea typeface="Menlo" panose="020B0609030804020204"/>
              </a:rPr>
              <a:t>mipaquete</a:t>
            </a:r>
            <a:endParaRPr lang="es-AR" sz="9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AR" sz="950" b="0" strike="noStrike" spc="-1">
                <a:solidFill>
                  <a:srgbClr val="000000"/>
                </a:solidFill>
                <a:latin typeface="Menlo" panose="020B0609030804020204"/>
                <a:ea typeface="Menlo" panose="020B0609030804020204"/>
              </a:rPr>
              <a:t>Title: </a:t>
            </a:r>
            <a:r>
              <a:rPr lang="en-US" altLang="es-AR" sz="950" b="0" strike="noStrike" spc="-1">
                <a:solidFill>
                  <a:srgbClr val="000000"/>
                </a:solidFill>
                <a:latin typeface="Menlo" panose="020B0609030804020204"/>
                <a:ea typeface="Menlo" panose="020B0609030804020204"/>
              </a:rPr>
              <a:t>Título del paquete</a:t>
            </a:r>
            <a:endParaRPr lang="es-AR" sz="9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AR" sz="950" b="0" strike="noStrike" spc="-1">
                <a:solidFill>
                  <a:srgbClr val="000000"/>
                </a:solidFill>
                <a:latin typeface="Menlo" panose="020B0609030804020204"/>
                <a:ea typeface="Menlo" panose="020B0609030804020204"/>
              </a:rPr>
              <a:t>Version: 0.1.0</a:t>
            </a:r>
            <a:endParaRPr lang="es-AR" sz="9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AR" sz="950" b="0" strike="noStrike" spc="-1">
                <a:solidFill>
                  <a:srgbClr val="000000"/>
                </a:solidFill>
                <a:latin typeface="Menlo" panose="020B0609030804020204"/>
                <a:ea typeface="Menlo" panose="020B0609030804020204"/>
              </a:rPr>
              <a:t>Authors@R: person("Hadley", "Wickham", email = </a:t>
            </a:r>
            <a:endParaRPr lang="es-AR" sz="9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AR" sz="950" b="0" strike="noStrike" spc="-1">
                <a:solidFill>
                  <a:srgbClr val="000000"/>
                </a:solidFill>
                <a:latin typeface="Menlo" panose="020B0609030804020204"/>
                <a:ea typeface="Menlo" panose="020B0609030804020204"/>
              </a:rPr>
              <a:t>    "</a:t>
            </a:r>
            <a:r>
              <a:rPr lang="es-AR" sz="950" b="0" u="sng" strike="noStrike" spc="-1">
                <a:solidFill>
                  <a:srgbClr val="0000FF"/>
                </a:solidFill>
                <a:uFillTx/>
                <a:latin typeface="Menlo" panose="020B0609030804020204"/>
                <a:ea typeface="Menlo" panose="020B0609030804020204"/>
                <a:hlinkClick r:id="rId2"/>
              </a:rPr>
              <a:t>hadley@me.com</a:t>
            </a:r>
            <a:r>
              <a:rPr lang="es-AR" sz="950" b="0" strike="noStrike" spc="-1">
                <a:solidFill>
                  <a:srgbClr val="000000"/>
                </a:solidFill>
                <a:latin typeface="Menlo" panose="020B0609030804020204"/>
                <a:ea typeface="Menlo" panose="020B0609030804020204"/>
              </a:rPr>
              <a:t>", role = c("aut", "cre"))</a:t>
            </a:r>
            <a:endParaRPr lang="es-AR" sz="9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AR" sz="950" b="0" strike="noStrike" spc="-1">
                <a:solidFill>
                  <a:srgbClr val="000000"/>
                </a:solidFill>
                <a:latin typeface="Menlo" panose="020B0609030804020204"/>
                <a:ea typeface="Menlo" panose="020B0609030804020204"/>
              </a:rPr>
              <a:t>Description: </a:t>
            </a:r>
            <a:r>
              <a:rPr lang="en-US" altLang="es-AR" sz="950" b="0" strike="noStrike" spc="-1">
                <a:solidFill>
                  <a:srgbClr val="000000"/>
                </a:solidFill>
                <a:latin typeface="Menlo" panose="020B0609030804020204"/>
                <a:ea typeface="Menlo" panose="020B0609030804020204"/>
              </a:rPr>
              <a:t>Lo que el paquete hace</a:t>
            </a:r>
            <a:r>
              <a:rPr lang="es-AR" sz="950" b="0" strike="noStrike" spc="-1">
                <a:solidFill>
                  <a:srgbClr val="000000"/>
                </a:solidFill>
                <a:latin typeface="Menlo" panose="020B0609030804020204"/>
                <a:ea typeface="Menlo" panose="020B0609030804020204"/>
              </a:rPr>
              <a:t> (</a:t>
            </a:r>
            <a:r>
              <a:rPr lang="en-US" altLang="es-AR" sz="950" b="0" strike="noStrike" spc="-1">
                <a:solidFill>
                  <a:srgbClr val="000000"/>
                </a:solidFill>
                <a:latin typeface="Menlo" panose="020B0609030804020204"/>
                <a:ea typeface="Menlo" panose="020B0609030804020204"/>
              </a:rPr>
              <a:t>un p</a:t>
            </a:r>
            <a:r>
              <a:rPr lang="en-US" altLang="en-US" sz="950" b="0" strike="noStrike" spc="-1">
                <a:solidFill>
                  <a:srgbClr val="000000"/>
                </a:solidFill>
                <a:latin typeface="Menlo" panose="020B0609030804020204"/>
                <a:ea typeface="Menlo" panose="020B0609030804020204"/>
              </a:rPr>
              <a:t>á</a:t>
            </a:r>
            <a:r>
              <a:rPr lang="en-US" altLang="es-AR" sz="950" b="0" strike="noStrike" spc="-1">
                <a:solidFill>
                  <a:srgbClr val="000000"/>
                </a:solidFill>
                <a:latin typeface="Menlo" panose="020B0609030804020204"/>
                <a:ea typeface="Menlo" panose="020B0609030804020204"/>
              </a:rPr>
              <a:t>rrafo</a:t>
            </a:r>
            <a:r>
              <a:rPr lang="es-AR" sz="950" b="0" strike="noStrike" spc="-1">
                <a:solidFill>
                  <a:srgbClr val="000000"/>
                </a:solidFill>
                <a:latin typeface="Menlo" panose="020B0609030804020204"/>
                <a:ea typeface="Menlo" panose="020B0609030804020204"/>
              </a:rPr>
              <a:t>)</a:t>
            </a:r>
            <a:endParaRPr lang="es-AR" sz="9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AR" sz="950" b="0" strike="noStrike" spc="-1">
                <a:solidFill>
                  <a:srgbClr val="000000"/>
                </a:solidFill>
                <a:latin typeface="Menlo" panose="020B0609030804020204"/>
                <a:ea typeface="Menlo" panose="020B0609030804020204"/>
              </a:rPr>
              <a:t>Depends: R (&gt;= 3.1.0)</a:t>
            </a:r>
            <a:endParaRPr lang="es-AR" sz="9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AR" sz="950" b="0" strike="noStrike" spc="-1">
                <a:solidFill>
                  <a:srgbClr val="000000"/>
                </a:solidFill>
                <a:latin typeface="Menlo" panose="020B0609030804020204"/>
                <a:ea typeface="Menlo" panose="020B0609030804020204"/>
              </a:rPr>
              <a:t>License: GPL-2</a:t>
            </a:r>
            <a:endParaRPr lang="es-AR" sz="9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AR" sz="950" b="0" strike="noStrike" spc="-1">
                <a:solidFill>
                  <a:srgbClr val="000000"/>
                </a:solidFill>
                <a:latin typeface="Menlo" panose="020B0609030804020204"/>
                <a:ea typeface="Menlo" panose="020B0609030804020204"/>
              </a:rPr>
              <a:t>LazyData: true</a:t>
            </a:r>
            <a:endParaRPr lang="es-AR" sz="9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AR" sz="950" b="0" strike="noStrike" spc="-1">
                <a:solidFill>
                  <a:srgbClr val="000000"/>
                </a:solidFill>
                <a:latin typeface="Menlo" panose="020B0609030804020204"/>
                <a:ea typeface="Menlo" panose="020B0609030804020204"/>
              </a:rPr>
              <a:t>Imports: </a:t>
            </a:r>
            <a:endParaRPr lang="es-AR" sz="9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AR" sz="950" b="0" strike="noStrike" spc="-1">
                <a:solidFill>
                  <a:srgbClr val="000000"/>
                </a:solidFill>
                <a:latin typeface="Menlo" panose="020B0609030804020204"/>
                <a:ea typeface="Menlo" panose="020B0609030804020204"/>
              </a:rPr>
              <a:t>    dplyr (&gt;= 0.4.0),</a:t>
            </a:r>
            <a:endParaRPr lang="es-AR" sz="9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AR" sz="950" b="0" strike="noStrike" spc="-1">
                <a:solidFill>
                  <a:srgbClr val="000000"/>
                </a:solidFill>
                <a:latin typeface="Menlo" panose="020B0609030804020204"/>
                <a:ea typeface="Menlo" panose="020B0609030804020204"/>
              </a:rPr>
              <a:t>    ggvis (&gt;= 0.2)</a:t>
            </a:r>
            <a:endParaRPr lang="es-AR" sz="9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AR" sz="950" b="0" strike="noStrike" spc="-1">
                <a:solidFill>
                  <a:srgbClr val="000000"/>
                </a:solidFill>
                <a:latin typeface="Menlo" panose="020B0609030804020204"/>
                <a:ea typeface="Menlo" panose="020B0609030804020204"/>
              </a:rPr>
              <a:t>Suggests:</a:t>
            </a:r>
            <a:endParaRPr lang="es-AR" sz="9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AR" sz="950" b="0" strike="noStrike" spc="-1">
                <a:solidFill>
                  <a:srgbClr val="000000"/>
                </a:solidFill>
                <a:latin typeface="Menlo" panose="020B0609030804020204"/>
                <a:ea typeface="Menlo" panose="020B0609030804020204"/>
              </a:rPr>
              <a:t>    knitr (&gt;= 0.1.0)</a:t>
            </a:r>
            <a:endParaRPr lang="es-AR" sz="950" b="0" strike="noStrike" spc="-1">
              <a:latin typeface="Arial"/>
            </a:endParaRPr>
          </a:p>
        </p:txBody>
      </p:sp>
      <p:sp>
        <p:nvSpPr>
          <p:cNvPr id="40" name="CustomShape 2"/>
          <p:cNvSpPr/>
          <p:nvPr/>
        </p:nvSpPr>
        <p:spPr>
          <a:xfrm>
            <a:off x="11430000" y="3426120"/>
            <a:ext cx="2097720" cy="514800"/>
          </a:xfrm>
          <a:prstGeom prst="roundRect">
            <a:avLst>
              <a:gd name="adj" fmla="val 6231"/>
            </a:avLst>
          </a:prstGeom>
          <a:solidFill>
            <a:srgbClr val="DCDEE0"/>
          </a:solidFill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</p:sp>
      <p:sp>
        <p:nvSpPr>
          <p:cNvPr id="41" name="CustomShape 3"/>
          <p:cNvSpPr/>
          <p:nvPr/>
        </p:nvSpPr>
        <p:spPr>
          <a:xfrm>
            <a:off x="11392920" y="3346200"/>
            <a:ext cx="2135520" cy="628920"/>
          </a:xfrm>
          <a:prstGeom prst="rect">
            <a:avLst/>
          </a:prstGeom>
          <a:noFill/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54720" tIns="54720" rIns="54720" bIns="54720" anchor="ctr">
            <a:normAutofit fontScale="90000"/>
          </a:bodyPr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es-AR" sz="1000" b="1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Suggest</a:t>
            </a:r>
            <a:r>
              <a:rPr lang="en-US" altLang="es-AR" sz="1000" b="1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s:</a:t>
            </a:r>
            <a:r>
              <a:rPr lang="es-AR" sz="10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 </a:t>
            </a:r>
            <a:r>
              <a:rPr lang="en-US" altLang="es-AR" sz="10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paquetes que no son esenciales para el funcionamiento de tu paquete. Los usuarios pueden decidir instalarlos o no.</a:t>
            </a:r>
            <a:endParaRPr lang="es-AR" sz="1000" b="0" strike="noStrike" spc="-1">
              <a:latin typeface="Arial"/>
            </a:endParaRPr>
          </a:p>
        </p:txBody>
      </p:sp>
      <p:sp>
        <p:nvSpPr>
          <p:cNvPr id="42" name="CustomShape 4"/>
          <p:cNvSpPr/>
          <p:nvPr/>
        </p:nvSpPr>
        <p:spPr>
          <a:xfrm>
            <a:off x="4822560" y="8404560"/>
            <a:ext cx="4349520" cy="595080"/>
          </a:xfrm>
          <a:prstGeom prst="rect">
            <a:avLst/>
          </a:prstGeom>
          <a:gradFill rotWithShape="0">
            <a:gsLst>
              <a:gs pos="0">
                <a:srgbClr val="FFFFFF">
                  <a:alpha val="33000"/>
                </a:srgbClr>
              </a:gs>
              <a:gs pos="100000">
                <a:srgbClr val="A6AAA9">
                  <a:alpha val="33000"/>
                </a:srgbClr>
              </a:gs>
            </a:gsLst>
            <a:lin ang="16200000"/>
          </a:gradFill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</p:sp>
      <p:sp>
        <p:nvSpPr>
          <p:cNvPr id="43" name="CustomShape 5"/>
          <p:cNvSpPr/>
          <p:nvPr/>
        </p:nvSpPr>
        <p:spPr>
          <a:xfrm>
            <a:off x="4822560" y="3299400"/>
            <a:ext cx="4349520" cy="595080"/>
          </a:xfrm>
          <a:prstGeom prst="rect">
            <a:avLst/>
          </a:prstGeom>
          <a:gradFill rotWithShape="0">
            <a:gsLst>
              <a:gs pos="0">
                <a:srgbClr val="FFFFFF">
                  <a:alpha val="33000"/>
                </a:srgbClr>
              </a:gs>
              <a:gs pos="100000">
                <a:srgbClr val="A6AAA9">
                  <a:alpha val="33000"/>
                </a:srgbClr>
              </a:gs>
            </a:gsLst>
            <a:lin ang="16200000"/>
          </a:gradFill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</p:sp>
      <p:sp>
        <p:nvSpPr>
          <p:cNvPr id="44" name="CustomShape 6"/>
          <p:cNvSpPr/>
          <p:nvPr/>
        </p:nvSpPr>
        <p:spPr>
          <a:xfrm>
            <a:off x="9422280" y="4987080"/>
            <a:ext cx="4258440" cy="1411560"/>
          </a:xfrm>
          <a:prstGeom prst="rect">
            <a:avLst/>
          </a:prstGeom>
          <a:solidFill>
            <a:srgbClr val="A6AAA9">
              <a:alpha val="24000"/>
            </a:srgbClr>
          </a:solidFill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</p:sp>
      <p:sp>
        <p:nvSpPr>
          <p:cNvPr id="45" name="CustomShape 7"/>
          <p:cNvSpPr/>
          <p:nvPr/>
        </p:nvSpPr>
        <p:spPr>
          <a:xfrm>
            <a:off x="4820760" y="2322720"/>
            <a:ext cx="4346280" cy="940680"/>
          </a:xfrm>
          <a:prstGeom prst="rect">
            <a:avLst/>
          </a:prstGeom>
          <a:solidFill>
            <a:srgbClr val="A6AAA9">
              <a:alpha val="24000"/>
            </a:srgbClr>
          </a:solidFill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</p:sp>
      <p:sp>
        <p:nvSpPr>
          <p:cNvPr id="46" name="CustomShape 8"/>
          <p:cNvSpPr/>
          <p:nvPr/>
        </p:nvSpPr>
        <p:spPr>
          <a:xfrm>
            <a:off x="4820760" y="4987080"/>
            <a:ext cx="4346280" cy="1134000"/>
          </a:xfrm>
          <a:prstGeom prst="rect">
            <a:avLst/>
          </a:prstGeom>
          <a:solidFill>
            <a:srgbClr val="A6AAA9">
              <a:alpha val="24000"/>
            </a:srgbClr>
          </a:solidFill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</p:sp>
      <p:sp>
        <p:nvSpPr>
          <p:cNvPr id="47" name="CustomShape 9"/>
          <p:cNvSpPr/>
          <p:nvPr/>
        </p:nvSpPr>
        <p:spPr>
          <a:xfrm>
            <a:off x="9442800" y="4934415"/>
            <a:ext cx="393480" cy="474120"/>
          </a:xfrm>
          <a:prstGeom prst="rect">
            <a:avLst/>
          </a:prstGeom>
          <a:noFill/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wrap="none" lIns="54720" tIns="54720" rIns="54720" bIns="54720" anchor="ctr"/>
          <a:p>
            <a:pPr algn="ctr">
              <a:lnSpc>
                <a:spcPct val="100000"/>
              </a:lnSpc>
            </a:pPr>
            <a:r>
              <a:rPr lang="es-AR" sz="2400" b="0" strike="noStrike" spc="-1">
                <a:solidFill>
                  <a:srgbClr val="797979"/>
                </a:solidFill>
                <a:latin typeface="FontAwesome"/>
                <a:ea typeface="FontAwesome"/>
              </a:rPr>
              <a:t></a:t>
            </a:r>
            <a:endParaRPr lang="es-AR" sz="2400" b="0" strike="noStrike" spc="-1">
              <a:latin typeface="Arial"/>
            </a:endParaRPr>
          </a:p>
        </p:txBody>
      </p:sp>
      <p:sp>
        <p:nvSpPr>
          <p:cNvPr id="48" name="CustomShape 10"/>
          <p:cNvSpPr/>
          <p:nvPr/>
        </p:nvSpPr>
        <p:spPr>
          <a:xfrm>
            <a:off x="9430920" y="4475520"/>
            <a:ext cx="4240800" cy="354960"/>
          </a:xfrm>
          <a:prstGeom prst="rect">
            <a:avLst/>
          </a:prstGeom>
          <a:noFill/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0" tIns="0" rIns="0" bIns="0" anchor="ctr">
            <a:normAutofit/>
          </a:bodyPr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Us</a:t>
            </a:r>
            <a:r>
              <a:rPr lang="en-US" altLang="en-US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a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 </a:t>
            </a:r>
            <a:r>
              <a:rPr lang="es-AR" sz="1200" b="0" strike="noStrike" spc="-1">
                <a:solidFill>
                  <a:srgbClr val="000000"/>
                </a:solidFill>
                <a:latin typeface="FontAwesome"/>
                <a:ea typeface="FontAwesome"/>
              </a:rPr>
              <a:t> 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tests/ 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para guardar las pruebas que van a indicarte s</a:t>
            </a:r>
            <a:r>
              <a:rPr lang="" altLang="en-US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i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 tu código no funciona.</a:t>
            </a:r>
            <a:endParaRPr lang="es-AR" sz="1200" b="0" strike="noStrike" spc="-1">
              <a:latin typeface="Arial"/>
            </a:endParaRPr>
          </a:p>
        </p:txBody>
      </p:sp>
      <p:sp>
        <p:nvSpPr>
          <p:cNvPr id="49" name="CustomShape 11"/>
          <p:cNvSpPr/>
          <p:nvPr/>
        </p:nvSpPr>
        <p:spPr>
          <a:xfrm>
            <a:off x="9946800" y="5019120"/>
            <a:ext cx="3717360" cy="1390680"/>
          </a:xfrm>
          <a:prstGeom prst="rect">
            <a:avLst/>
          </a:prstGeom>
          <a:noFill/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54720" tIns="54720" rIns="54720" bIns="54720" anchor="ctr">
            <a:normAutofit fontScale="90000"/>
          </a:bodyPr>
          <a:p>
            <a:pPr fontAlgn="auto">
              <a:lnSpc>
                <a:spcPct val="90000"/>
              </a:lnSpc>
              <a:spcBef>
                <a:spcPts val="1000"/>
              </a:spcBef>
              <a:spcAft>
                <a:spcPts val="900"/>
              </a:spcAft>
            </a:pP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Agreg</a:t>
            </a:r>
            <a:r>
              <a:rPr lang="en-US" altLang="en-US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a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 el directorio </a:t>
            </a:r>
            <a:r>
              <a:rPr lang="es-AR" sz="1200" b="1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tests/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 </a:t>
            </a:r>
            <a:endParaRPr lang="es-AR" sz="1200" b="0" strike="noStrike" spc="-1">
              <a:latin typeface="Arial"/>
            </a:endParaRPr>
          </a:p>
          <a:p>
            <a:pPr fontAlgn="auto">
              <a:lnSpc>
                <a:spcPct val="90000"/>
              </a:lnSpc>
              <a:spcAft>
                <a:spcPts val="900"/>
              </a:spcAft>
            </a:pP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Import</a:t>
            </a:r>
            <a:r>
              <a:rPr lang="en-US" altLang="en-US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a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 </a:t>
            </a:r>
            <a:r>
              <a:rPr lang="es-AR" sz="1200" b="1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testthat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 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con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 </a:t>
            </a:r>
            <a:r>
              <a:rPr lang="es-AR" sz="1200" b="0" strike="noStrike" spc="-1">
                <a:solidFill>
                  <a:srgbClr val="797979"/>
                </a:solidFill>
                <a:latin typeface="Source Sans Pro" panose="020B0503030403020204"/>
                <a:ea typeface="Source Sans Pro" panose="020B0503030403020204"/>
              </a:rPr>
              <a:t>devtools::</a:t>
            </a:r>
            <a:r>
              <a:rPr lang="es-AR" sz="1200" b="1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use_testthat()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, 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para configurar el paquete </a:t>
            </a:r>
            <a:r>
              <a:rPr lang="en-US" altLang="en-US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y 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que use pruebas automáticas</a:t>
            </a:r>
            <a:endParaRPr lang="en-US" altLang="es-AR" sz="1200" b="0" strike="noStrike" spc="-1">
              <a:solidFill>
                <a:srgbClr val="000000"/>
              </a:solidFill>
              <a:latin typeface="Source Sans Pro" panose="020B0503030403020204"/>
              <a:ea typeface="Source Sans Pro" panose="020B0503030403020204"/>
            </a:endParaRPr>
          </a:p>
          <a:p>
            <a:pPr fontAlgn="auto">
              <a:lnSpc>
                <a:spcPct val="90000"/>
              </a:lnSpc>
              <a:spcAft>
                <a:spcPts val="900"/>
              </a:spcAft>
            </a:pP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Escribe pruebas con </a:t>
            </a:r>
            <a:r>
              <a:rPr lang="es-AR" sz="1200" b="1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context()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, </a:t>
            </a:r>
            <a:r>
              <a:rPr lang="es-AR" sz="1200" b="1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test()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, 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y los resultados esperados</a:t>
            </a:r>
            <a:endParaRPr lang="es-AR" sz="1200" b="0" strike="noStrike" spc="-1">
              <a:latin typeface="Arial"/>
            </a:endParaRPr>
          </a:p>
          <a:p>
            <a:pPr fontAlgn="auto">
              <a:lnSpc>
                <a:spcPct val="90000"/>
              </a:lnSpc>
              <a:spcBef>
                <a:spcPts val="100"/>
              </a:spcBef>
              <a:spcAft>
                <a:spcPts val="900"/>
              </a:spcAft>
            </a:pP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Guarda tus pruebas como archivos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 .R 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en </a:t>
            </a:r>
            <a:r>
              <a:rPr lang="es-AR" sz="1200" b="1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tests/testthat/</a:t>
            </a:r>
            <a:endParaRPr lang="es-AR" sz="1200" b="0" strike="noStrike" spc="-1">
              <a:latin typeface="Arial"/>
            </a:endParaRPr>
          </a:p>
        </p:txBody>
      </p:sp>
      <p:sp>
        <p:nvSpPr>
          <p:cNvPr id="50" name="CustomShape 12"/>
          <p:cNvSpPr/>
          <p:nvPr/>
        </p:nvSpPr>
        <p:spPr>
          <a:xfrm>
            <a:off x="9429120" y="6673320"/>
            <a:ext cx="2467080" cy="1566360"/>
          </a:xfrm>
          <a:prstGeom prst="rect">
            <a:avLst/>
          </a:prstGeom>
          <a:noFill/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54720" tIns="54720" rIns="54720" bIns="54720" anchor="ctr">
            <a:normAutofit fontScale="90000"/>
          </a:bodyPr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1. 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Modific</a:t>
            </a:r>
            <a:r>
              <a:rPr lang="en-US" altLang="en-US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a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 tu código o pruebas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.</a:t>
            </a:r>
            <a:endParaRPr lang="es-AR" sz="1200" b="0" strike="noStrike" spc="-1">
              <a:latin typeface="Arial"/>
            </a:endParaRPr>
          </a:p>
          <a:p>
            <a:pPr>
              <a:lnSpc>
                <a:spcPct val="70000"/>
              </a:lnSpc>
              <a:spcBef>
                <a:spcPts val="0"/>
              </a:spcBef>
              <a:spcAft>
                <a:spcPts val="0"/>
              </a:spcAft>
            </a:pP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2. 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Pr</a:t>
            </a:r>
            <a:r>
              <a:rPr lang="en-US" altLang="en-US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ueba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 tu código con alguna de </a:t>
            </a:r>
            <a:endParaRPr lang="en-US" altLang="es-AR" sz="1200" b="0" strike="noStrike" spc="-1">
              <a:solidFill>
                <a:srgbClr val="000000"/>
              </a:solidFill>
              <a:latin typeface="Source Sans Pro" panose="020B0503030403020204"/>
              <a:ea typeface="Source Sans Pro" panose="020B0503030403020204"/>
            </a:endParaRPr>
          </a:p>
          <a:p>
            <a:pPr>
              <a:lnSpc>
                <a:spcPct val="7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estas opciones:</a:t>
            </a:r>
            <a:endParaRPr lang="en-US" altLang="es-AR" sz="1200" b="0" strike="noStrike" spc="-1">
              <a:solidFill>
                <a:srgbClr val="000000"/>
              </a:solidFill>
              <a:latin typeface="Source Sans Pro" panose="020B0503030403020204"/>
              <a:ea typeface="Source Sans Pro" panose="020B0503030403020204"/>
            </a:endParaRPr>
          </a:p>
          <a:p>
            <a:pPr marL="274320" fontAlgn="auto">
              <a:lnSpc>
                <a:spcPct val="90000"/>
              </a:lnSpc>
              <a:spcBef>
                <a:spcPts val="0"/>
              </a:spcBef>
            </a:pPr>
            <a:r>
              <a:rPr lang="es-AR" sz="1200" b="0" strike="noStrike" spc="-1">
                <a:solidFill>
                  <a:srgbClr val="797979"/>
                </a:solidFill>
                <a:latin typeface="Source Sans Pro" panose="020B0503030403020204"/>
                <a:ea typeface="Source Sans Pro" panose="020B0503030403020204"/>
              </a:rPr>
              <a:t>devtools::</a:t>
            </a:r>
            <a:r>
              <a:rPr lang="es-AR" sz="1200" b="1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test()</a:t>
            </a:r>
            <a:endParaRPr lang="es-AR" sz="1200" b="0" strike="noStrike" spc="-1">
              <a:latin typeface="Arial"/>
            </a:endParaRPr>
          </a:p>
          <a:p>
            <a:pPr marL="4572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Ejecuta todas las pruebas en    </a:t>
            </a:r>
            <a:r>
              <a:rPr lang="es-AR" sz="1200" b="0" strike="noStrike" spc="-1">
                <a:solidFill>
                  <a:srgbClr val="000000"/>
                </a:solidFill>
                <a:latin typeface="FontAwesome"/>
                <a:ea typeface="FontAwesome"/>
              </a:rPr>
              <a:t></a:t>
            </a:r>
            <a:r>
              <a:rPr lang="es-AR" sz="1200" b="0" strike="noStrike" spc="-1">
                <a:solidFill>
                  <a:srgbClr val="53585F"/>
                </a:solidFill>
                <a:latin typeface="FontAwesome"/>
                <a:ea typeface="FontAwesome"/>
              </a:rPr>
              <a:t> 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tests/ </a:t>
            </a:r>
            <a:endParaRPr lang="es-AR" sz="1200" b="0" strike="noStrike" spc="-1">
              <a:latin typeface="Arial"/>
            </a:endParaRPr>
          </a:p>
          <a:p>
            <a:pPr marL="274320" fontAlgn="auto">
              <a:lnSpc>
                <a:spcPct val="90000"/>
              </a:lnSpc>
              <a:spcBef>
                <a:spcPts val="0"/>
              </a:spcBef>
            </a:pP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Ctrl/Cmd + Shift + T </a:t>
            </a:r>
            <a:endParaRPr lang="es-AR" sz="1200" b="0" strike="noStrike" spc="-1">
              <a:solidFill>
                <a:srgbClr val="000000"/>
              </a:solidFill>
              <a:latin typeface="Source Sans Pro" panose="020B0503030403020204"/>
              <a:ea typeface="Source Sans Pro" panose="020B0503030403020204"/>
            </a:endParaRPr>
          </a:p>
          <a:p>
            <a:pPr marL="457200" fontAlgn="auto">
              <a:lnSpc>
                <a:spcPct val="90000"/>
              </a:lnSpc>
              <a:spcBef>
                <a:spcPts val="0"/>
              </a:spcBef>
            </a:pPr>
            <a:r>
              <a:rPr lang="es-AR" sz="1200" b="0" strike="noStrike" spc="-1">
                <a:solidFill>
                  <a:srgbClr val="797979"/>
                </a:solidFill>
                <a:latin typeface="Source Sans Pro" panose="020B0503030403020204"/>
                <a:ea typeface="Source Sans Pro" panose="020B0503030403020204"/>
              </a:rPr>
              <a:t>(</a:t>
            </a:r>
            <a:r>
              <a:rPr lang="en-US" altLang="es-AR" sz="1200" b="0" strike="noStrike" spc="-1">
                <a:solidFill>
                  <a:srgbClr val="797979"/>
                </a:solidFill>
                <a:latin typeface="Source Sans Pro" panose="020B0503030403020204"/>
                <a:ea typeface="Source Sans Pro" panose="020B0503030403020204"/>
              </a:rPr>
              <a:t>atajo de teclado</a:t>
            </a:r>
            <a:r>
              <a:rPr lang="es-AR" sz="1200" b="0" strike="noStrike" spc="-1">
                <a:solidFill>
                  <a:srgbClr val="797979"/>
                </a:solidFill>
                <a:latin typeface="Source Sans Pro" panose="020B0503030403020204"/>
                <a:ea typeface="Source Sans Pro" panose="020B0503030403020204"/>
              </a:rPr>
              <a:t>)</a:t>
            </a:r>
            <a:endParaRPr lang="es-AR" sz="12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3. 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Rep</a:t>
            </a:r>
            <a:r>
              <a:rPr lang="en-US" altLang="en-US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ite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 hasta pasar todas las pruebas.</a:t>
            </a:r>
            <a:endParaRPr lang="es-AR" sz="1200" b="0" strike="noStrike" spc="-1">
              <a:latin typeface="Arial"/>
            </a:endParaRPr>
          </a:p>
        </p:txBody>
      </p:sp>
      <p:sp>
        <p:nvSpPr>
          <p:cNvPr id="51" name="CustomShape 13"/>
          <p:cNvSpPr/>
          <p:nvPr/>
        </p:nvSpPr>
        <p:spPr>
          <a:xfrm>
            <a:off x="9442800" y="5640725"/>
            <a:ext cx="393480" cy="474120"/>
          </a:xfrm>
          <a:prstGeom prst="rect">
            <a:avLst/>
          </a:prstGeom>
          <a:noFill/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wrap="none" lIns="54720" tIns="54720" rIns="54720" bIns="54720" anchor="ctr"/>
          <a:p>
            <a:pPr algn="ctr">
              <a:lnSpc>
                <a:spcPct val="100000"/>
              </a:lnSpc>
            </a:pPr>
            <a:r>
              <a:rPr lang="es-AR" sz="2400" b="0" strike="noStrike" spc="-1">
                <a:solidFill>
                  <a:srgbClr val="797979"/>
                </a:solidFill>
                <a:latin typeface="FontAwesome"/>
                <a:ea typeface="FontAwesome"/>
              </a:rPr>
              <a:t></a:t>
            </a:r>
            <a:endParaRPr lang="es-AR" sz="2400" b="0" strike="noStrike" spc="-1">
              <a:latin typeface="Arial"/>
            </a:endParaRPr>
          </a:p>
        </p:txBody>
      </p:sp>
      <p:sp>
        <p:nvSpPr>
          <p:cNvPr id="52" name="CustomShape 14"/>
          <p:cNvSpPr/>
          <p:nvPr/>
        </p:nvSpPr>
        <p:spPr>
          <a:xfrm>
            <a:off x="9442800" y="5996880"/>
            <a:ext cx="393480" cy="474120"/>
          </a:xfrm>
          <a:prstGeom prst="rect">
            <a:avLst/>
          </a:prstGeom>
          <a:noFill/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wrap="none" lIns="54720" tIns="54720" rIns="54720" bIns="54720" anchor="ctr"/>
          <a:p>
            <a:pPr algn="ctr">
              <a:lnSpc>
                <a:spcPct val="100000"/>
              </a:lnSpc>
            </a:pPr>
            <a:r>
              <a:rPr lang="es-AR" sz="2400" b="0" strike="noStrike" spc="-1">
                <a:solidFill>
                  <a:srgbClr val="797979"/>
                </a:solidFill>
                <a:latin typeface="FontAwesome"/>
                <a:ea typeface="FontAwesome"/>
              </a:rPr>
              <a:t></a:t>
            </a:r>
            <a:endParaRPr lang="es-AR" sz="2400" b="0" strike="noStrike" spc="-1">
              <a:latin typeface="Arial"/>
            </a:endParaRPr>
          </a:p>
        </p:txBody>
      </p:sp>
      <p:sp>
        <p:nvSpPr>
          <p:cNvPr id="53" name="CustomShape 15"/>
          <p:cNvSpPr/>
          <p:nvPr/>
        </p:nvSpPr>
        <p:spPr>
          <a:xfrm>
            <a:off x="11769725" y="6815455"/>
            <a:ext cx="1917065" cy="1149350"/>
          </a:xfrm>
          <a:prstGeom prst="rect">
            <a:avLst/>
          </a:prstGeom>
          <a:solidFill>
            <a:srgbClr val="FFFFFF"/>
          </a:solidFill>
          <a:ln w="19050">
            <a:solidFill>
              <a:srgbClr val="A6AAA9"/>
            </a:solidFill>
            <a:miter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54720" tIns="54720" rIns="54720" bIns="54720" anchor="ctr"/>
          <a:p>
            <a:pPr>
              <a:lnSpc>
                <a:spcPct val="100000"/>
              </a:lnSpc>
            </a:pPr>
            <a:r>
              <a:rPr lang="es-AR" sz="900" b="0" strike="noStrike" spc="-1">
                <a:solidFill>
                  <a:srgbClr val="000000"/>
                </a:solidFill>
                <a:latin typeface="Menlo" panose="020B0609030804020204"/>
                <a:ea typeface="Menlo" panose="020B0609030804020204"/>
              </a:rPr>
              <a:t>context("Arithm</a:t>
            </a:r>
            <a:r>
              <a:rPr lang="" altLang="es-AR" sz="900" b="0" strike="noStrike" spc="-1">
                <a:solidFill>
                  <a:srgbClr val="000000"/>
                </a:solidFill>
                <a:latin typeface="Menlo" panose="020B0609030804020204"/>
                <a:ea typeface="Menlo" panose="020B0609030804020204"/>
              </a:rPr>
              <a:t>é</a:t>
            </a:r>
            <a:r>
              <a:rPr lang="es-AR" sz="900" b="0" strike="noStrike" spc="-1">
                <a:solidFill>
                  <a:srgbClr val="000000"/>
                </a:solidFill>
                <a:latin typeface="Menlo" panose="020B0609030804020204"/>
                <a:ea typeface="Menlo" panose="020B0609030804020204"/>
              </a:rPr>
              <a:t>tic</a:t>
            </a:r>
            <a:r>
              <a:rPr lang="" altLang="es-AR" sz="900" b="0" strike="noStrike" spc="-1">
                <a:solidFill>
                  <a:srgbClr val="000000"/>
                </a:solidFill>
                <a:latin typeface="Menlo" panose="020B0609030804020204"/>
                <a:ea typeface="Menlo" panose="020B0609030804020204"/>
              </a:rPr>
              <a:t>a</a:t>
            </a:r>
            <a:r>
              <a:rPr lang="es-AR" sz="900" b="0" strike="noStrike" spc="-1">
                <a:solidFill>
                  <a:srgbClr val="000000"/>
                </a:solidFill>
                <a:latin typeface="Menlo" panose="020B0609030804020204"/>
                <a:ea typeface="Menlo" panose="020B0609030804020204"/>
              </a:rPr>
              <a:t>")</a:t>
            </a:r>
            <a:endParaRPr lang="es-AR" sz="9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AR" sz="9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AR" sz="900" b="0" strike="noStrike" spc="-1">
                <a:solidFill>
                  <a:srgbClr val="000000"/>
                </a:solidFill>
                <a:latin typeface="Menlo" panose="020B0609030804020204"/>
                <a:ea typeface="Menlo" panose="020B0609030804020204"/>
              </a:rPr>
              <a:t>test_that("</a:t>
            </a:r>
            <a:r>
              <a:rPr lang="en-US" altLang="es-AR" sz="900" b="0" strike="noStrike" spc="-1">
                <a:solidFill>
                  <a:srgbClr val="000000"/>
                </a:solidFill>
                <a:latin typeface="Menlo" panose="020B0609030804020204"/>
                <a:ea typeface="Menlo" panose="020B0609030804020204"/>
              </a:rPr>
              <a:t>Funciona</a:t>
            </a:r>
            <a:r>
              <a:rPr lang="es-AR" sz="900" b="0" strike="noStrike" spc="-1">
                <a:solidFill>
                  <a:srgbClr val="000000"/>
                </a:solidFill>
                <a:latin typeface="Menlo" panose="020B0609030804020204"/>
                <a:ea typeface="Menlo" panose="020B0609030804020204"/>
              </a:rPr>
              <a:t>", {</a:t>
            </a:r>
            <a:endParaRPr lang="es-AR" sz="9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AR" sz="900" b="0" strike="noStrike" spc="-1">
                <a:solidFill>
                  <a:srgbClr val="000000"/>
                </a:solidFill>
                <a:latin typeface="Menlo" panose="020B0609030804020204"/>
                <a:ea typeface="Menlo" panose="020B0609030804020204"/>
              </a:rPr>
              <a:t>  expect_equal(1 + 1, 2)</a:t>
            </a:r>
            <a:endParaRPr lang="es-AR" sz="9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AR" sz="900" b="0" strike="noStrike" spc="-1">
                <a:solidFill>
                  <a:srgbClr val="000000"/>
                </a:solidFill>
                <a:latin typeface="Menlo" panose="020B0609030804020204"/>
                <a:ea typeface="Menlo" panose="020B0609030804020204"/>
              </a:rPr>
              <a:t>  expect_equal(1 + 2, 3)</a:t>
            </a:r>
            <a:endParaRPr lang="es-AR" sz="9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AR" sz="900" b="0" strike="noStrike" spc="-1">
                <a:solidFill>
                  <a:srgbClr val="000000"/>
                </a:solidFill>
                <a:latin typeface="Menlo" panose="020B0609030804020204"/>
                <a:ea typeface="Menlo" panose="020B0609030804020204"/>
              </a:rPr>
              <a:t>  expect_equal(1 + 3, 4)</a:t>
            </a:r>
            <a:endParaRPr lang="es-AR" sz="9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AR" sz="900" b="0" strike="noStrike" spc="-1">
                <a:solidFill>
                  <a:srgbClr val="000000"/>
                </a:solidFill>
                <a:latin typeface="Menlo" panose="020B0609030804020204"/>
                <a:ea typeface="Menlo" panose="020B0609030804020204"/>
              </a:rPr>
              <a:t>})</a:t>
            </a:r>
            <a:endParaRPr lang="es-AR" sz="900" b="0" strike="noStrike" spc="-1">
              <a:latin typeface="Arial"/>
            </a:endParaRPr>
          </a:p>
        </p:txBody>
      </p:sp>
      <p:sp>
        <p:nvSpPr>
          <p:cNvPr id="54" name="CustomShape 16"/>
          <p:cNvSpPr/>
          <p:nvPr/>
        </p:nvSpPr>
        <p:spPr>
          <a:xfrm>
            <a:off x="1249200" y="6672960"/>
            <a:ext cx="354960" cy="354960"/>
          </a:xfrm>
          <a:prstGeom prst="rect">
            <a:avLst/>
          </a:prstGeom>
          <a:solidFill>
            <a:srgbClr val="FFFFFF"/>
          </a:solidFill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</p:sp>
      <p:sp>
        <p:nvSpPr>
          <p:cNvPr id="55" name="CustomShape 17"/>
          <p:cNvSpPr/>
          <p:nvPr/>
        </p:nvSpPr>
        <p:spPr>
          <a:xfrm>
            <a:off x="1249200" y="6284520"/>
            <a:ext cx="354960" cy="342360"/>
          </a:xfrm>
          <a:prstGeom prst="rect">
            <a:avLst/>
          </a:prstGeom>
          <a:solidFill>
            <a:srgbClr val="FFFFFF"/>
          </a:solidFill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</p:sp>
      <p:sp>
        <p:nvSpPr>
          <p:cNvPr id="56" name="CustomShape 18"/>
          <p:cNvSpPr/>
          <p:nvPr/>
        </p:nvSpPr>
        <p:spPr>
          <a:xfrm>
            <a:off x="271800" y="1564200"/>
            <a:ext cx="3070800" cy="330120"/>
          </a:xfrm>
          <a:prstGeom prst="rect">
            <a:avLst/>
          </a:prstGeom>
          <a:noFill/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wrap="none" lIns="12600" tIns="12600" rIns="12600" bIns="12600" anchor="ctr"/>
          <a:p>
            <a:pPr>
              <a:lnSpc>
                <a:spcPct val="80000"/>
              </a:lnSpc>
            </a:pPr>
            <a:r>
              <a:rPr lang="es-AR" sz="2500" b="0" strike="noStrike" spc="-1">
                <a:solidFill>
                  <a:srgbClr val="797979"/>
                </a:solidFill>
                <a:latin typeface="Source Sans Pro" panose="020B0503030403020204"/>
                <a:ea typeface="Source Sans Pro" panose="020B0503030403020204"/>
              </a:rPr>
              <a:t>Estructura de Paquetes</a:t>
            </a:r>
            <a:endParaRPr lang="es-AR" sz="2500" b="0" strike="noStrike" spc="-1">
              <a:latin typeface="Arial"/>
            </a:endParaRPr>
          </a:p>
        </p:txBody>
      </p:sp>
      <p:sp>
        <p:nvSpPr>
          <p:cNvPr id="57" name="Line 19"/>
          <p:cNvSpPr/>
          <p:nvPr/>
        </p:nvSpPr>
        <p:spPr>
          <a:xfrm>
            <a:off x="323280" y="1462205"/>
            <a:ext cx="4216320" cy="360"/>
          </a:xfrm>
          <a:prstGeom prst="line">
            <a:avLst/>
          </a:prstGeom>
          <a:ln w="6480">
            <a:solidFill>
              <a:srgbClr val="797979"/>
            </a:solidFill>
            <a:miter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</p:sp>
      <p:sp>
        <p:nvSpPr>
          <p:cNvPr id="58" name="CustomShape 20"/>
          <p:cNvSpPr/>
          <p:nvPr/>
        </p:nvSpPr>
        <p:spPr>
          <a:xfrm>
            <a:off x="275760" y="361080"/>
            <a:ext cx="10897560" cy="802800"/>
          </a:xfrm>
          <a:prstGeom prst="rect">
            <a:avLst/>
          </a:prstGeom>
          <a:noFill/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0" tIns="0" rIns="0" bIns="0"/>
          <a:p>
            <a:pPr>
              <a:lnSpc>
                <a:spcPct val="80000"/>
              </a:lnSpc>
            </a:pPr>
            <a:r>
              <a:rPr lang="es-AR" sz="4800" b="0" strike="noStrike" spc="-1">
                <a:solidFill>
                  <a:srgbClr val="424242"/>
                </a:solidFill>
                <a:latin typeface="Source Sans Pro" panose="020B0503030403020204"/>
                <a:ea typeface="Source Sans Pro" panose="020B0503030403020204"/>
              </a:rPr>
              <a:t>Desarrollo de Paquetes : : </a:t>
            </a:r>
            <a:r>
              <a:rPr lang="" altLang="es-AR" sz="3300" b="0" strike="noStrike" spc="-1">
                <a:solidFill>
                  <a:srgbClr val="424242"/>
                </a:solidFill>
                <a:latin typeface="Source Sans Pro" panose="020B0503030403020204"/>
                <a:ea typeface="Source Sans Pro" panose="020B0503030403020204"/>
              </a:rPr>
              <a:t>GUÍA RÁPIDA</a:t>
            </a:r>
            <a:endParaRPr lang="es-AR" sz="3300" b="0" strike="noStrike" spc="-1">
              <a:latin typeface="Arial"/>
            </a:endParaRPr>
          </a:p>
        </p:txBody>
      </p:sp>
      <p:sp>
        <p:nvSpPr>
          <p:cNvPr id="59" name="Line 21"/>
          <p:cNvSpPr/>
          <p:nvPr/>
        </p:nvSpPr>
        <p:spPr>
          <a:xfrm>
            <a:off x="4814280" y="1458245"/>
            <a:ext cx="7110720" cy="360"/>
          </a:xfrm>
          <a:prstGeom prst="line">
            <a:avLst/>
          </a:prstGeom>
          <a:ln w="6480">
            <a:solidFill>
              <a:srgbClr val="797979"/>
            </a:solidFill>
            <a:miter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</p:sp>
      <p:sp>
        <p:nvSpPr>
          <p:cNvPr id="60" name="CustomShape 22"/>
          <p:cNvSpPr/>
          <p:nvPr/>
        </p:nvSpPr>
        <p:spPr>
          <a:xfrm>
            <a:off x="4798080" y="1542600"/>
            <a:ext cx="3202200" cy="330120"/>
          </a:xfrm>
          <a:prstGeom prst="rect">
            <a:avLst/>
          </a:prstGeom>
          <a:noFill/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wrap="none" lIns="12600" tIns="12600" rIns="12600" bIns="12600" anchor="ctr"/>
          <a:p>
            <a:pPr>
              <a:lnSpc>
                <a:spcPct val="80000"/>
              </a:lnSpc>
            </a:pPr>
            <a:r>
              <a:rPr lang="en-US" altLang="es-AR" sz="2500" b="0" strike="noStrike" spc="-1">
                <a:solidFill>
                  <a:srgbClr val="797979"/>
                </a:solidFill>
                <a:latin typeface="Source Sans Pro" panose="020B0503030403020204"/>
                <a:ea typeface="Source Sans Pro" panose="020B0503030403020204"/>
              </a:rPr>
              <a:t>Configuración</a:t>
            </a:r>
            <a:r>
              <a:rPr lang="es-AR" sz="2500" b="0" strike="noStrike" spc="-1">
                <a:solidFill>
                  <a:srgbClr val="797979"/>
                </a:solidFill>
                <a:latin typeface="Source Sans Pro" panose="020B0503030403020204"/>
                <a:ea typeface="Source Sans Pro" panose="020B0503030403020204"/>
              </a:rPr>
              <a:t> (</a:t>
            </a:r>
            <a:r>
              <a:rPr lang="es-AR" sz="2300" b="0" strike="noStrike" spc="-1">
                <a:solidFill>
                  <a:srgbClr val="797979"/>
                </a:solidFill>
                <a:latin typeface="FontAwesome"/>
                <a:ea typeface="FontAwesome"/>
              </a:rPr>
              <a:t> </a:t>
            </a:r>
            <a:r>
              <a:rPr lang="es-AR" sz="2500" b="0" strike="noStrike" spc="-1">
                <a:solidFill>
                  <a:srgbClr val="797979"/>
                </a:solidFill>
                <a:latin typeface="Source Sans Pro" panose="020B0503030403020204"/>
                <a:ea typeface="Source Sans Pro" panose="020B0503030403020204"/>
              </a:rPr>
              <a:t>DESCRIPTION)</a:t>
            </a:r>
            <a:endParaRPr lang="es-AR" sz="2500" b="0" strike="noStrike" spc="-1">
              <a:latin typeface="Arial"/>
            </a:endParaRPr>
          </a:p>
        </p:txBody>
      </p:sp>
      <p:sp>
        <p:nvSpPr>
          <p:cNvPr id="61" name="CustomShape 23"/>
          <p:cNvSpPr/>
          <p:nvPr/>
        </p:nvSpPr>
        <p:spPr>
          <a:xfrm>
            <a:off x="2353680" y="10345680"/>
            <a:ext cx="11322000" cy="238680"/>
          </a:xfrm>
          <a:prstGeom prst="rect">
            <a:avLst/>
          </a:prstGeom>
          <a:noFill/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54720" tIns="54720" rIns="54720" bIns="54720" anchor="ctr"/>
          <a:p>
            <a:pPr algn="r">
              <a:lnSpc>
                <a:spcPct val="90000"/>
              </a:lnSpc>
            </a:pPr>
            <a:r>
              <a:rPr lang="es-AR" sz="9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RStudio® </a:t>
            </a:r>
            <a:r>
              <a:rPr lang="en-US" altLang="es-AR" sz="9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es una marca registrada de</a:t>
            </a:r>
            <a:r>
              <a:rPr lang="es-AR" sz="9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 RStudio, Inc.  •  </a:t>
            </a:r>
            <a:r>
              <a:rPr lang="es-AR" sz="900" b="0" u="sng" strike="noStrike" spc="-1">
                <a:solidFill>
                  <a:srgbClr val="0000FF"/>
                </a:solidFill>
                <a:uFillTx/>
                <a:latin typeface="Source Sans Pro" panose="020B0503030403020204"/>
                <a:ea typeface="Source Sans Pro" panose="020B0503030403020204"/>
                <a:hlinkClick r:id="rId3"/>
              </a:rPr>
              <a:t>CC BY SA</a:t>
            </a:r>
            <a:r>
              <a:rPr lang="es-AR" sz="9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  RStudio •  </a:t>
            </a:r>
            <a:r>
              <a:rPr lang="es-AR" sz="900" b="0" u="sng" strike="noStrike" spc="-1">
                <a:solidFill>
                  <a:srgbClr val="0000FF"/>
                </a:solidFill>
                <a:uFillTx/>
                <a:latin typeface="Source Sans Pro" panose="020B0503030403020204"/>
                <a:ea typeface="Source Sans Pro" panose="020B0503030403020204"/>
                <a:hlinkClick r:id="rId4"/>
              </a:rPr>
              <a:t>info@rstudio.com</a:t>
            </a:r>
            <a:r>
              <a:rPr lang="es-AR" sz="9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  •  844-448-1212 • </a:t>
            </a:r>
            <a:r>
              <a:rPr lang="es-AR" sz="900" b="0" u="sng" strike="noStrike" spc="-1">
                <a:solidFill>
                  <a:srgbClr val="0000FF"/>
                </a:solidFill>
                <a:uFillTx/>
                <a:latin typeface="Source Sans Pro" panose="020B0503030403020204"/>
                <a:ea typeface="Source Sans Pro" panose="020B0503030403020204"/>
                <a:hlinkClick r:id="rId5"/>
              </a:rPr>
              <a:t>rstudio.com</a:t>
            </a:r>
            <a:r>
              <a:rPr lang="es-AR" sz="9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 •  </a:t>
            </a:r>
            <a:r>
              <a:rPr lang="en-US" altLang="es-AR" sz="9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Aprendé más en</a:t>
            </a:r>
            <a:r>
              <a:rPr lang="es-AR" sz="900" b="1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 http://r-pkgs.had.co.nz/ </a:t>
            </a:r>
            <a:r>
              <a:rPr lang="es-AR" sz="9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 •  devtools 1.5.1  •  </a:t>
            </a:r>
            <a:r>
              <a:rPr lang="" altLang="es-AR" sz="9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Actualizado</a:t>
            </a:r>
            <a:r>
              <a:rPr lang="es-AR" sz="9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: 201</a:t>
            </a:r>
            <a:r>
              <a:rPr lang="" altLang="es-AR" sz="9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9</a:t>
            </a:r>
            <a:r>
              <a:rPr lang="es-AR" sz="9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-</a:t>
            </a:r>
            <a:r>
              <a:rPr lang="" altLang="es-AR" sz="9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12</a:t>
            </a:r>
            <a:endParaRPr lang="" altLang="es-AR" sz="900" b="0" strike="noStrike" spc="-1">
              <a:solidFill>
                <a:srgbClr val="000000"/>
              </a:solidFill>
              <a:latin typeface="Source Sans Pro" panose="020B0503030403020204"/>
              <a:ea typeface="Source Sans Pro" panose="020B0503030403020204"/>
            </a:endParaRPr>
          </a:p>
        </p:txBody>
      </p:sp>
      <p:sp>
        <p:nvSpPr>
          <p:cNvPr id="62" name="Line 24"/>
          <p:cNvSpPr/>
          <p:nvPr/>
        </p:nvSpPr>
        <p:spPr>
          <a:xfrm>
            <a:off x="2354040" y="10337400"/>
            <a:ext cx="11321280" cy="360"/>
          </a:xfrm>
          <a:prstGeom prst="line">
            <a:avLst/>
          </a:prstGeom>
          <a:ln w="12600">
            <a:solidFill>
              <a:srgbClr val="E4E4E3"/>
            </a:solidFill>
            <a:miter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</p:sp>
      <p:sp>
        <p:nvSpPr>
          <p:cNvPr id="63" name="CustomShape 25"/>
          <p:cNvSpPr/>
          <p:nvPr/>
        </p:nvSpPr>
        <p:spPr>
          <a:xfrm>
            <a:off x="260640" y="4248360"/>
            <a:ext cx="4251240" cy="1874520"/>
          </a:xfrm>
          <a:prstGeom prst="rect">
            <a:avLst/>
          </a:prstGeom>
          <a:noFill/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54720" tIns="54720" rIns="54720" bIns="54720" anchor="ctr">
            <a:normAutofit lnSpcReduction="10000"/>
          </a:bodyPr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El contenido de un paquete puede guardarse en disco como:</a:t>
            </a:r>
            <a:endParaRPr lang="es-AR" sz="1200" b="0" strike="noStrike" spc="-1">
              <a:latin typeface="Arial"/>
            </a:endParaRPr>
          </a:p>
          <a:p>
            <a:pPr marL="349885" indent="-171450">
              <a:lnSpc>
                <a:spcPct val="90000"/>
              </a:lnSpc>
              <a:spcBef>
                <a:spcPts val="300"/>
              </a:spcBef>
              <a:buClr>
                <a:srgbClr val="000000"/>
              </a:buClr>
              <a:buFont typeface="Arial" panose="02080604020202020204" pitchFamily="34" charset="0"/>
              <a:buChar char="•"/>
            </a:pPr>
            <a:r>
              <a:rPr lang="es-AR" sz="1200" b="1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fuente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 – una carpeta con subcarpetas como arriba</a:t>
            </a:r>
            <a:endParaRPr lang="es-AR" sz="1200" b="0" strike="noStrike" spc="-1">
              <a:latin typeface="Arial"/>
            </a:endParaRPr>
          </a:p>
          <a:p>
            <a:pPr marL="349885" indent="-171450">
              <a:lnSpc>
                <a:spcPct val="90000"/>
              </a:lnSpc>
              <a:spcBef>
                <a:spcPts val="300"/>
              </a:spcBef>
              <a:buClr>
                <a:srgbClr val="000000"/>
              </a:buClr>
              <a:buFont typeface="Arial" panose="02080604020202020204" pitchFamily="34" charset="0"/>
              <a:buChar char="•"/>
            </a:pPr>
            <a:r>
              <a:rPr lang="es-AR" sz="1200" b="1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paquete 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– un único archivo comprido (</a:t>
            </a:r>
            <a:r>
              <a:rPr lang="es-AR" sz="1200" b="0" i="1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.tar.gz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)</a:t>
            </a:r>
            <a:endParaRPr lang="es-AR" sz="1200" b="0" strike="noStrike" spc="-1">
              <a:latin typeface="Arial"/>
            </a:endParaRPr>
          </a:p>
          <a:p>
            <a:pPr marL="349885" indent="-171450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Font typeface="Arial" panose="02080604020202020204" pitchFamily="34" charset="0"/>
              <a:buChar char="•"/>
            </a:pPr>
            <a:r>
              <a:rPr lang="es-AR" sz="1200" b="1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binario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 – un único archiv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o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 comprimido optimizado para un sistema operativo específico</a:t>
            </a:r>
            <a:endParaRPr lang="es-AR" sz="12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700"/>
              </a:spcBef>
            </a:pP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También puede estar instalado en una librería de R (cargado en memoria durante una session de R) o archivado en un repositorio en línea. Usa las siguientes funciones para cambiar entre estos estados.</a:t>
            </a:r>
            <a:endParaRPr lang="es-AR" sz="1200" b="0" strike="noStrike" spc="-1">
              <a:latin typeface="Arial"/>
            </a:endParaRPr>
          </a:p>
        </p:txBody>
      </p:sp>
      <p:sp>
        <p:nvSpPr>
          <p:cNvPr id="92" name="CustomShape 54"/>
          <p:cNvSpPr/>
          <p:nvPr/>
        </p:nvSpPr>
        <p:spPr>
          <a:xfrm>
            <a:off x="239760" y="1860120"/>
            <a:ext cx="4277880" cy="875880"/>
          </a:xfrm>
          <a:prstGeom prst="rect">
            <a:avLst/>
          </a:prstGeom>
          <a:noFill/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54720" tIns="54720" rIns="54720" bIns="54720" anchor="ctr">
            <a:normAutofit/>
          </a:bodyPr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Un paquete es una estructura de carpetas para organizar archivos. Esta hoja muestra como trabajar con los 7 elementos más comunes de un paquete de R:</a:t>
            </a:r>
            <a:endParaRPr lang="es-AR" sz="1200" b="0" strike="noStrike" spc="-1">
              <a:latin typeface="Arial"/>
            </a:endParaRPr>
          </a:p>
        </p:txBody>
      </p:sp>
      <p:sp>
        <p:nvSpPr>
          <p:cNvPr id="93" name="CustomShape 55"/>
          <p:cNvSpPr/>
          <p:nvPr/>
        </p:nvSpPr>
        <p:spPr>
          <a:xfrm>
            <a:off x="937800" y="2454535"/>
            <a:ext cx="1550520" cy="1896480"/>
          </a:xfrm>
          <a:prstGeom prst="rect">
            <a:avLst/>
          </a:prstGeom>
          <a:noFill/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wrap="none" lIns="54720" tIns="54720" rIns="54720" bIns="54720" anchor="ctr"/>
          <a:p>
            <a:pPr>
              <a:lnSpc>
                <a:spcPct val="40000"/>
              </a:lnSpc>
            </a:pPr>
            <a:endParaRPr lang="es-AR" sz="1800" b="0" strike="noStrike" spc="-1">
              <a:latin typeface="Arial"/>
            </a:endParaRPr>
          </a:p>
          <a:p>
            <a:pPr>
              <a:lnSpc>
                <a:spcPct val="110000"/>
              </a:lnSpc>
            </a:pPr>
            <a:r>
              <a:rPr lang="es-AR" sz="1200" b="0" strike="noStrike" spc="-1">
                <a:solidFill>
                  <a:srgbClr val="53585F"/>
                </a:solidFill>
                <a:latin typeface="Font Awesome 5 Pro" panose="02000503000000000000"/>
                <a:ea typeface="FontAwesome"/>
              </a:rPr>
              <a:t></a:t>
            </a:r>
            <a:r>
              <a:rPr lang="es-AR" sz="1200" b="0" strike="noStrike" spc="-1">
                <a:solidFill>
                  <a:srgbClr val="000000"/>
                </a:solidFill>
                <a:latin typeface="FontAwesome"/>
                <a:ea typeface="FontAwesome"/>
              </a:rPr>
              <a:t> </a:t>
            </a:r>
            <a:r>
              <a:rPr lang="es-AR" sz="1200" b="0" strike="noStrike" spc="-1">
                <a:solidFill>
                  <a:srgbClr val="000000"/>
                </a:solidFill>
                <a:latin typeface="Menlo" panose="020B0609030804020204"/>
                <a:ea typeface="Menlo" panose="020B0609030804020204"/>
              </a:rPr>
              <a:t>Package</a:t>
            </a:r>
            <a:endParaRPr lang="es-AR" sz="1200" b="0" strike="noStrike" spc="-1">
              <a:latin typeface="Arial"/>
            </a:endParaRPr>
          </a:p>
          <a:p>
            <a:pPr>
              <a:lnSpc>
                <a:spcPct val="110000"/>
              </a:lnSpc>
            </a:pPr>
            <a:r>
              <a:rPr lang="es-AR" sz="1200" b="0" strike="noStrike" spc="-1">
                <a:solidFill>
                  <a:srgbClr val="53585F"/>
                </a:solidFill>
                <a:latin typeface="FontAwesome"/>
                <a:ea typeface="FontAwesome"/>
              </a:rPr>
              <a:t>        </a:t>
            </a:r>
            <a:r>
              <a:rPr lang="es-AR" sz="1200" b="0" strike="noStrike" spc="-1">
                <a:solidFill>
                  <a:srgbClr val="000000"/>
                </a:solidFill>
                <a:latin typeface="Menlo" panose="020B0609030804020204"/>
                <a:ea typeface="Menlo" panose="020B0609030804020204"/>
              </a:rPr>
              <a:t>DESCRIPTION</a:t>
            </a:r>
            <a:endParaRPr lang="es-AR" sz="1200" b="0" strike="noStrike" spc="-1">
              <a:latin typeface="Arial"/>
            </a:endParaRPr>
          </a:p>
          <a:p>
            <a:pPr>
              <a:lnSpc>
                <a:spcPct val="110000"/>
              </a:lnSpc>
            </a:pPr>
            <a:r>
              <a:rPr lang="es-AR" sz="1200" b="0" strike="noStrike" spc="-1">
                <a:solidFill>
                  <a:srgbClr val="53585F"/>
                </a:solidFill>
                <a:latin typeface="FontAwesome"/>
                <a:ea typeface="FontAwesome"/>
              </a:rPr>
              <a:t>      </a:t>
            </a:r>
            <a:r>
              <a:rPr lang="es-AR" sz="1200" b="0" strike="noStrike" spc="-1">
                <a:solidFill>
                  <a:srgbClr val="797979"/>
                </a:solidFill>
                <a:latin typeface="FontAwesome"/>
                <a:ea typeface="FontAwesome"/>
              </a:rPr>
              <a:t></a:t>
            </a:r>
            <a:r>
              <a:rPr lang="es-AR" sz="1200" b="0" strike="noStrike" spc="-1">
                <a:solidFill>
                  <a:srgbClr val="53585F"/>
                </a:solidFill>
                <a:latin typeface="FontAwesome"/>
                <a:ea typeface="FontAwesome"/>
              </a:rPr>
              <a:t>  </a:t>
            </a:r>
            <a:r>
              <a:rPr lang="es-AR" sz="1200" b="0" strike="noStrike" spc="-1">
                <a:solidFill>
                  <a:srgbClr val="000000"/>
                </a:solidFill>
                <a:latin typeface="Menlo" panose="020B0609030804020204"/>
                <a:ea typeface="Menlo" panose="020B0609030804020204"/>
              </a:rPr>
              <a:t>R/</a:t>
            </a:r>
            <a:endParaRPr lang="es-AR" sz="1200" b="0" strike="noStrike" spc="-1">
              <a:latin typeface="Arial"/>
            </a:endParaRPr>
          </a:p>
          <a:p>
            <a:pPr>
              <a:lnSpc>
                <a:spcPct val="110000"/>
              </a:lnSpc>
            </a:pPr>
            <a:r>
              <a:rPr lang="es-AR" sz="1200" b="0" strike="noStrike" spc="-1">
                <a:solidFill>
                  <a:srgbClr val="53585F"/>
                </a:solidFill>
                <a:latin typeface="FontAwesome"/>
                <a:ea typeface="FontAwesome"/>
              </a:rPr>
              <a:t>      </a:t>
            </a:r>
            <a:r>
              <a:rPr lang="es-AR" sz="1200" b="0" strike="noStrike" spc="-1">
                <a:solidFill>
                  <a:srgbClr val="797979"/>
                </a:solidFill>
                <a:latin typeface="FontAwesome"/>
                <a:ea typeface="FontAwesome"/>
              </a:rPr>
              <a:t></a:t>
            </a:r>
            <a:r>
              <a:rPr lang="es-AR" sz="1200" b="0" strike="noStrike" spc="-1">
                <a:solidFill>
                  <a:srgbClr val="53585F"/>
                </a:solidFill>
                <a:latin typeface="FontAwesome"/>
                <a:ea typeface="FontAwesome"/>
              </a:rPr>
              <a:t>  </a:t>
            </a:r>
            <a:r>
              <a:rPr lang="es-AR" sz="1200" b="0" strike="noStrike" spc="-1">
                <a:solidFill>
                  <a:srgbClr val="000000"/>
                </a:solidFill>
                <a:latin typeface="Menlo" panose="020B0609030804020204"/>
                <a:ea typeface="Menlo" panose="020B0609030804020204"/>
              </a:rPr>
              <a:t>tests/</a:t>
            </a:r>
            <a:endParaRPr lang="es-AR" sz="1200" b="0" strike="noStrike" spc="-1">
              <a:latin typeface="Arial"/>
            </a:endParaRPr>
          </a:p>
          <a:p>
            <a:pPr>
              <a:lnSpc>
                <a:spcPct val="110000"/>
              </a:lnSpc>
            </a:pPr>
            <a:r>
              <a:rPr lang="es-AR" sz="1200" b="0" strike="noStrike" spc="-1">
                <a:solidFill>
                  <a:srgbClr val="53585F"/>
                </a:solidFill>
                <a:latin typeface="FontAwesome"/>
                <a:ea typeface="FontAwesome"/>
              </a:rPr>
              <a:t>      </a:t>
            </a:r>
            <a:r>
              <a:rPr lang="es-AR" sz="1200" b="0" strike="noStrike" spc="-1">
                <a:solidFill>
                  <a:srgbClr val="797979"/>
                </a:solidFill>
                <a:latin typeface="FontAwesome"/>
                <a:ea typeface="FontAwesome"/>
              </a:rPr>
              <a:t></a:t>
            </a:r>
            <a:r>
              <a:rPr lang="es-AR" sz="1200" b="0" strike="noStrike" spc="-1">
                <a:solidFill>
                  <a:srgbClr val="53585F"/>
                </a:solidFill>
                <a:latin typeface="FontAwesome"/>
                <a:ea typeface="FontAwesome"/>
              </a:rPr>
              <a:t>  </a:t>
            </a:r>
            <a:r>
              <a:rPr lang="es-AR" sz="1200" b="0" strike="noStrike" spc="-1">
                <a:solidFill>
                  <a:srgbClr val="000000"/>
                </a:solidFill>
                <a:latin typeface="Menlo" panose="020B0609030804020204"/>
                <a:ea typeface="Menlo" panose="020B0609030804020204"/>
              </a:rPr>
              <a:t>man/</a:t>
            </a:r>
            <a:endParaRPr lang="es-AR" sz="1200" b="0" strike="noStrike" spc="-1">
              <a:latin typeface="Arial"/>
            </a:endParaRPr>
          </a:p>
          <a:p>
            <a:pPr>
              <a:lnSpc>
                <a:spcPct val="110000"/>
              </a:lnSpc>
            </a:pPr>
            <a:r>
              <a:rPr lang="es-AR" sz="1200" b="0" strike="noStrike" spc="-1">
                <a:solidFill>
                  <a:srgbClr val="53585F"/>
                </a:solidFill>
                <a:latin typeface="FontAwesome"/>
                <a:ea typeface="FontAwesome"/>
              </a:rPr>
              <a:t>      </a:t>
            </a:r>
            <a:r>
              <a:rPr lang="es-AR" sz="1200" b="0" strike="noStrike" spc="-1">
                <a:solidFill>
                  <a:srgbClr val="797979"/>
                </a:solidFill>
                <a:latin typeface="FontAwesome"/>
                <a:ea typeface="FontAwesome"/>
              </a:rPr>
              <a:t></a:t>
            </a:r>
            <a:r>
              <a:rPr lang="es-AR" sz="1200" b="0" strike="noStrike" spc="-1">
                <a:solidFill>
                  <a:srgbClr val="53585F"/>
                </a:solidFill>
                <a:latin typeface="FontAwesome"/>
                <a:ea typeface="FontAwesome"/>
              </a:rPr>
              <a:t>  </a:t>
            </a:r>
            <a:r>
              <a:rPr lang="es-AR" sz="1200" b="0" strike="noStrike" spc="-1">
                <a:solidFill>
                  <a:srgbClr val="000000"/>
                </a:solidFill>
                <a:latin typeface="Menlo" panose="020B0609030804020204"/>
                <a:ea typeface="Menlo" panose="020B0609030804020204"/>
              </a:rPr>
              <a:t>vignettes/</a:t>
            </a:r>
            <a:endParaRPr lang="es-AR" sz="1200" b="0" strike="noStrike" spc="-1">
              <a:latin typeface="Arial"/>
            </a:endParaRPr>
          </a:p>
          <a:p>
            <a:pPr>
              <a:lnSpc>
                <a:spcPct val="110000"/>
              </a:lnSpc>
            </a:pPr>
            <a:r>
              <a:rPr lang="es-AR" sz="1200" b="0" strike="noStrike" spc="-1">
                <a:solidFill>
                  <a:srgbClr val="53585F"/>
                </a:solidFill>
                <a:latin typeface="FontAwesome"/>
                <a:ea typeface="FontAwesome"/>
              </a:rPr>
              <a:t>      </a:t>
            </a:r>
            <a:r>
              <a:rPr lang="es-AR" sz="1200" b="0" strike="noStrike" spc="-1">
                <a:solidFill>
                  <a:srgbClr val="797979"/>
                </a:solidFill>
                <a:latin typeface="FontAwesome"/>
                <a:ea typeface="FontAwesome"/>
              </a:rPr>
              <a:t></a:t>
            </a:r>
            <a:r>
              <a:rPr lang="es-AR" sz="1200" b="0" strike="noStrike" spc="-1">
                <a:solidFill>
                  <a:srgbClr val="53585F"/>
                </a:solidFill>
                <a:latin typeface="FontAwesome"/>
                <a:ea typeface="FontAwesome"/>
              </a:rPr>
              <a:t>  </a:t>
            </a:r>
            <a:r>
              <a:rPr lang="es-AR" sz="1200" b="0" strike="noStrike" spc="-1">
                <a:solidFill>
                  <a:srgbClr val="000000"/>
                </a:solidFill>
                <a:latin typeface="Menlo" panose="020B0609030804020204"/>
                <a:ea typeface="Menlo" panose="020B0609030804020204"/>
              </a:rPr>
              <a:t>data/</a:t>
            </a:r>
            <a:endParaRPr lang="es-AR" sz="1200" b="0" strike="noStrike" spc="-1">
              <a:solidFill>
                <a:srgbClr val="000000"/>
              </a:solidFill>
              <a:latin typeface="Menlo" panose="020B0609030804020204"/>
              <a:ea typeface="Menlo" panose="020B0609030804020204"/>
            </a:endParaRPr>
          </a:p>
          <a:p>
            <a:pPr>
              <a:lnSpc>
                <a:spcPct val="110000"/>
              </a:lnSpc>
            </a:pPr>
            <a:r>
              <a:rPr lang="es-AR" sz="1200" b="0" strike="noStrike" spc="-1">
                <a:solidFill>
                  <a:srgbClr val="53585F"/>
                </a:solidFill>
                <a:latin typeface="FontAwesome"/>
                <a:ea typeface="FontAwesome"/>
              </a:rPr>
              <a:t>      </a:t>
            </a:r>
            <a:r>
              <a:rPr lang="es-AR" sz="1200" b="0" strike="noStrike" spc="-1">
                <a:solidFill>
                  <a:srgbClr val="53585F"/>
                </a:solidFill>
                <a:latin typeface="Font Awesome 5 Free Solid"/>
                <a:ea typeface="FontAwesome"/>
              </a:rPr>
              <a:t> </a:t>
            </a:r>
            <a:r>
              <a:rPr lang="es-AR" sz="1200" b="0" strike="noStrike" spc="-1">
                <a:solidFill>
                  <a:srgbClr val="53585F"/>
                </a:solidFill>
                <a:latin typeface="FontAwesome"/>
                <a:ea typeface="FontAwesome"/>
              </a:rPr>
              <a:t> </a:t>
            </a:r>
            <a:r>
              <a:rPr lang="es-AR" sz="1200" b="0" strike="noStrike" spc="-1">
                <a:solidFill>
                  <a:srgbClr val="000000"/>
                </a:solidFill>
                <a:latin typeface="Menlo" panose="020B0609030804020204"/>
                <a:ea typeface="Menlo" panose="020B0609030804020204"/>
              </a:rPr>
              <a:t>NAMESPACE</a:t>
            </a:r>
            <a:endParaRPr lang="es-AR" sz="1200" b="0" strike="noStrike" spc="-1">
              <a:latin typeface="Arial"/>
            </a:endParaRPr>
          </a:p>
        </p:txBody>
      </p:sp>
      <p:sp>
        <p:nvSpPr>
          <p:cNvPr id="94" name="CustomShape 56"/>
          <p:cNvSpPr/>
          <p:nvPr/>
        </p:nvSpPr>
        <p:spPr>
          <a:xfrm>
            <a:off x="2694240" y="2998830"/>
            <a:ext cx="1259280" cy="164880"/>
          </a:xfrm>
          <a:prstGeom prst="roundRect">
            <a:avLst>
              <a:gd name="adj" fmla="val 0"/>
            </a:avLst>
          </a:prstGeom>
          <a:solidFill>
            <a:srgbClr val="A6AAA9"/>
          </a:solidFill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</p:sp>
      <p:sp>
        <p:nvSpPr>
          <p:cNvPr id="95" name="CustomShape 57"/>
          <p:cNvSpPr/>
          <p:nvPr/>
        </p:nvSpPr>
        <p:spPr>
          <a:xfrm>
            <a:off x="2694240" y="2798475"/>
            <a:ext cx="1259280" cy="164880"/>
          </a:xfrm>
          <a:prstGeom prst="roundRect">
            <a:avLst>
              <a:gd name="adj" fmla="val 0"/>
            </a:avLst>
          </a:prstGeom>
          <a:solidFill>
            <a:srgbClr val="A6AAA9"/>
          </a:solidFill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</p:sp>
      <p:sp>
        <p:nvSpPr>
          <p:cNvPr id="96" name="CustomShape 58"/>
          <p:cNvSpPr/>
          <p:nvPr/>
        </p:nvSpPr>
        <p:spPr>
          <a:xfrm>
            <a:off x="2694240" y="3198270"/>
            <a:ext cx="1259280" cy="164880"/>
          </a:xfrm>
          <a:prstGeom prst="roundRect">
            <a:avLst>
              <a:gd name="adj" fmla="val 0"/>
            </a:avLst>
          </a:prstGeom>
          <a:solidFill>
            <a:srgbClr val="A6AAA9"/>
          </a:solidFill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</p:sp>
      <p:sp>
        <p:nvSpPr>
          <p:cNvPr id="97" name="CustomShape 59"/>
          <p:cNvSpPr/>
          <p:nvPr/>
        </p:nvSpPr>
        <p:spPr>
          <a:xfrm>
            <a:off x="2694240" y="3390705"/>
            <a:ext cx="1259280" cy="164880"/>
          </a:xfrm>
          <a:prstGeom prst="roundRect">
            <a:avLst>
              <a:gd name="adj" fmla="val 0"/>
            </a:avLst>
          </a:prstGeom>
          <a:solidFill>
            <a:srgbClr val="A6AAA9"/>
          </a:solidFill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</p:sp>
      <p:sp>
        <p:nvSpPr>
          <p:cNvPr id="98" name="CustomShape 60"/>
          <p:cNvSpPr/>
          <p:nvPr/>
        </p:nvSpPr>
        <p:spPr>
          <a:xfrm>
            <a:off x="2694240" y="3593025"/>
            <a:ext cx="1259280" cy="164880"/>
          </a:xfrm>
          <a:prstGeom prst="roundRect">
            <a:avLst>
              <a:gd name="adj" fmla="val 0"/>
            </a:avLst>
          </a:prstGeom>
          <a:solidFill>
            <a:srgbClr val="A6AAA9"/>
          </a:solidFill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</p:sp>
      <p:sp>
        <p:nvSpPr>
          <p:cNvPr id="99" name="CustomShape 61"/>
          <p:cNvSpPr/>
          <p:nvPr/>
        </p:nvSpPr>
        <p:spPr>
          <a:xfrm>
            <a:off x="2694240" y="3794985"/>
            <a:ext cx="1259280" cy="164880"/>
          </a:xfrm>
          <a:prstGeom prst="roundRect">
            <a:avLst>
              <a:gd name="adj" fmla="val 0"/>
            </a:avLst>
          </a:prstGeom>
          <a:solidFill>
            <a:srgbClr val="A6AAA9"/>
          </a:solidFill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</p:sp>
      <p:sp>
        <p:nvSpPr>
          <p:cNvPr id="100" name="CustomShape 62"/>
          <p:cNvSpPr/>
          <p:nvPr/>
        </p:nvSpPr>
        <p:spPr>
          <a:xfrm>
            <a:off x="2694240" y="3996945"/>
            <a:ext cx="1259280" cy="164880"/>
          </a:xfrm>
          <a:prstGeom prst="roundRect">
            <a:avLst>
              <a:gd name="adj" fmla="val 0"/>
            </a:avLst>
          </a:prstGeom>
          <a:solidFill>
            <a:srgbClr val="A6AAA9"/>
          </a:solidFill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</p:sp>
      <p:sp>
        <p:nvSpPr>
          <p:cNvPr id="101" name="CustomShape 63"/>
          <p:cNvSpPr/>
          <p:nvPr/>
        </p:nvSpPr>
        <p:spPr>
          <a:xfrm>
            <a:off x="219240" y="9349315"/>
            <a:ext cx="4545720" cy="712080"/>
          </a:xfrm>
          <a:prstGeom prst="rect">
            <a:avLst/>
          </a:prstGeom>
          <a:noFill/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54720" tIns="54720" rIns="54720" bIns="54720" anchor="ctr">
            <a:normAutofit/>
          </a:bodyPr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es-AR" sz="1200" b="0" strike="noStrike" spc="-1">
                <a:solidFill>
                  <a:srgbClr val="797979"/>
                </a:solidFill>
                <a:latin typeface="Source Sans Pro" panose="020B0503030403020204"/>
                <a:ea typeface="Source Sans Pro" panose="020B0503030403020204"/>
              </a:rPr>
              <a:t>devtools::</a:t>
            </a:r>
            <a:r>
              <a:rPr lang="es-AR" sz="1200" b="1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use_build_ignore(</a:t>
            </a:r>
            <a:r>
              <a:rPr lang="es-AR" sz="1200" b="0" i="1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"</a:t>
            </a:r>
            <a:r>
              <a:rPr lang="en-US" altLang="es-AR" sz="1200" b="0" i="1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archivo</a:t>
            </a:r>
            <a:r>
              <a:rPr lang="es-AR" sz="1200" b="0" i="1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"</a:t>
            </a:r>
            <a:r>
              <a:rPr lang="es-AR" sz="1200" b="1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)</a:t>
            </a:r>
            <a:endParaRPr lang="es-AR" sz="1200" b="0" strike="noStrike" spc="-1">
              <a:latin typeface="Arial"/>
            </a:endParaRPr>
          </a:p>
          <a:p>
            <a:pPr marL="182880" lvl="0" fontAlgn="auto">
              <a:lnSpc>
                <a:spcPct val="90000"/>
              </a:lnSpc>
              <a:spcBef>
                <a:spcPts val="300"/>
              </a:spcBef>
            </a:pP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Agrega el </a:t>
            </a:r>
            <a:r>
              <a:rPr lang="en-US" altLang="es-AR" sz="1200" b="0" i="1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archivo 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a 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.Rbuildignore, 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una lista de archivos que no serán incluídos cuando se construya el paquete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.</a:t>
            </a:r>
            <a:endParaRPr lang="es-AR" sz="1200" b="0" strike="noStrike" spc="-1">
              <a:latin typeface="Arial"/>
            </a:endParaRPr>
          </a:p>
        </p:txBody>
      </p:sp>
      <p:sp>
        <p:nvSpPr>
          <p:cNvPr id="102" name="CustomShape 64"/>
          <p:cNvSpPr/>
          <p:nvPr/>
        </p:nvSpPr>
        <p:spPr>
          <a:xfrm>
            <a:off x="2749680" y="2786595"/>
            <a:ext cx="1158120" cy="208080"/>
          </a:xfrm>
          <a:prstGeom prst="rect">
            <a:avLst/>
          </a:prstGeom>
          <a:noFill/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wrap="none" lIns="12600" tIns="12600" rIns="12600" bIns="12600" anchor="ctr"/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s-AR" sz="1200" b="1" strike="noStrike" spc="-1">
                <a:solidFill>
                  <a:srgbClr val="FFFFFF"/>
                </a:solidFill>
                <a:latin typeface="Source Sans Pro" panose="020B0503030403020204"/>
                <a:ea typeface="Source Sans Pro" panose="020B0503030403020204"/>
              </a:rPr>
              <a:t>CONFIGURACIÓN</a:t>
            </a:r>
            <a:endParaRPr lang="es-AR" sz="1200" b="0" strike="noStrike" spc="-1">
              <a:latin typeface="Arial"/>
            </a:endParaRPr>
          </a:p>
        </p:txBody>
      </p:sp>
      <p:sp>
        <p:nvSpPr>
          <p:cNvPr id="103" name="CustomShape 65"/>
          <p:cNvSpPr/>
          <p:nvPr/>
        </p:nvSpPr>
        <p:spPr>
          <a:xfrm>
            <a:off x="2741040" y="2984070"/>
            <a:ext cx="1161360" cy="208080"/>
          </a:xfrm>
          <a:prstGeom prst="rect">
            <a:avLst/>
          </a:prstGeom>
          <a:noFill/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wrap="none" lIns="12600" tIns="12600" rIns="12600" bIns="12600" anchor="ctr"/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s-AR" sz="1200" b="1" strike="noStrike" spc="-1">
                <a:solidFill>
                  <a:srgbClr val="FFFFFF"/>
                </a:solidFill>
                <a:latin typeface="Source Sans Pro" panose="020B0503030403020204"/>
                <a:ea typeface="Source Sans Pro" panose="020B0503030403020204"/>
              </a:rPr>
              <a:t>ESCRIBE CÓDIGO</a:t>
            </a:r>
            <a:endParaRPr lang="es-AR" sz="1200" b="0" strike="noStrike" spc="-1">
              <a:latin typeface="Arial"/>
            </a:endParaRPr>
          </a:p>
        </p:txBody>
      </p:sp>
      <p:sp>
        <p:nvSpPr>
          <p:cNvPr id="104" name="CustomShape 66"/>
          <p:cNvSpPr/>
          <p:nvPr/>
        </p:nvSpPr>
        <p:spPr>
          <a:xfrm>
            <a:off x="3011040" y="3171630"/>
            <a:ext cx="664560" cy="208080"/>
          </a:xfrm>
          <a:prstGeom prst="rect">
            <a:avLst/>
          </a:prstGeom>
          <a:noFill/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12600" tIns="12600" rIns="12600" bIns="12600" anchor="ctr"/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s-AR" sz="1200" b="1" strike="noStrike" spc="-1">
                <a:solidFill>
                  <a:srgbClr val="FFFFFF"/>
                </a:solidFill>
                <a:latin typeface="Source Sans Pro" panose="020B0503030403020204"/>
                <a:ea typeface="Source Sans Pro" panose="020B0503030403020204"/>
              </a:rPr>
              <a:t>PRUEBAS</a:t>
            </a:r>
            <a:endParaRPr lang="es-AR" sz="1200" b="0" strike="noStrike" spc="-1">
              <a:latin typeface="Arial"/>
            </a:endParaRPr>
          </a:p>
        </p:txBody>
      </p:sp>
      <p:sp>
        <p:nvSpPr>
          <p:cNvPr id="105" name="CustomShape 67"/>
          <p:cNvSpPr/>
          <p:nvPr/>
        </p:nvSpPr>
        <p:spPr>
          <a:xfrm>
            <a:off x="2726280" y="3372705"/>
            <a:ext cx="1220760" cy="208080"/>
          </a:xfrm>
          <a:prstGeom prst="rect">
            <a:avLst/>
          </a:prstGeom>
          <a:noFill/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wrap="none" lIns="12600" tIns="12600" rIns="12600" bIns="12600" anchor="ctr"/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s-AR" sz="1200" b="1" strike="noStrike" spc="-1">
                <a:solidFill>
                  <a:srgbClr val="FFFFFF"/>
                </a:solidFill>
                <a:latin typeface="Source Sans Pro" panose="020B0503030403020204"/>
                <a:ea typeface="Source Sans Pro" panose="020B0503030403020204"/>
              </a:rPr>
              <a:t>DOCUMENTACIÓN</a:t>
            </a:r>
            <a:endParaRPr lang="es-AR" sz="1200" b="0" strike="noStrike" spc="-1">
              <a:latin typeface="Arial"/>
            </a:endParaRPr>
          </a:p>
        </p:txBody>
      </p:sp>
      <p:sp>
        <p:nvSpPr>
          <p:cNvPr id="106" name="CustomShape 68"/>
          <p:cNvSpPr/>
          <p:nvPr/>
        </p:nvSpPr>
        <p:spPr>
          <a:xfrm>
            <a:off x="3071160" y="3575385"/>
            <a:ext cx="569880" cy="208080"/>
          </a:xfrm>
          <a:prstGeom prst="rect">
            <a:avLst/>
          </a:prstGeom>
          <a:noFill/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wrap="none" lIns="12600" tIns="12600" rIns="12600" bIns="12600" anchor="ctr"/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s-AR" sz="1200" b="1" strike="noStrike" spc="-1">
                <a:solidFill>
                  <a:srgbClr val="FFFFFF"/>
                </a:solidFill>
                <a:latin typeface="Source Sans Pro" panose="020B0503030403020204"/>
                <a:ea typeface="Source Sans Pro" panose="020B0503030403020204"/>
              </a:rPr>
              <a:t>ENSEÑA</a:t>
            </a:r>
            <a:endParaRPr lang="es-AR" sz="1200" b="0" strike="noStrike" spc="-1">
              <a:latin typeface="Arial"/>
            </a:endParaRPr>
          </a:p>
        </p:txBody>
      </p:sp>
      <p:sp>
        <p:nvSpPr>
          <p:cNvPr id="107" name="CustomShape 69"/>
          <p:cNvSpPr/>
          <p:nvPr/>
        </p:nvSpPr>
        <p:spPr>
          <a:xfrm>
            <a:off x="2857680" y="3778065"/>
            <a:ext cx="955440" cy="208080"/>
          </a:xfrm>
          <a:prstGeom prst="rect">
            <a:avLst/>
          </a:prstGeom>
          <a:noFill/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wrap="none" lIns="12600" tIns="12600" rIns="12600" bIns="12600" anchor="ctr"/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s-AR" sz="1200" b="1" strike="noStrike" spc="-1">
                <a:solidFill>
                  <a:srgbClr val="FFFFFF"/>
                </a:solidFill>
                <a:latin typeface="Source Sans Pro" panose="020B0503030403020204"/>
                <a:ea typeface="Source Sans Pro" panose="020B0503030403020204"/>
              </a:rPr>
              <a:t>AÑADE DATOS</a:t>
            </a:r>
            <a:endParaRPr lang="es-AR" sz="1200" b="0" strike="noStrike" spc="-1">
              <a:latin typeface="Arial"/>
            </a:endParaRPr>
          </a:p>
        </p:txBody>
      </p:sp>
      <p:sp>
        <p:nvSpPr>
          <p:cNvPr id="108" name="CustomShape 70"/>
          <p:cNvSpPr/>
          <p:nvPr/>
        </p:nvSpPr>
        <p:spPr>
          <a:xfrm>
            <a:off x="2957760" y="3965625"/>
            <a:ext cx="722520" cy="208080"/>
          </a:xfrm>
          <a:prstGeom prst="rect">
            <a:avLst/>
          </a:prstGeom>
          <a:noFill/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wrap="none" lIns="12600" tIns="12600" rIns="12600" bIns="12600" anchor="ctr"/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s-AR" sz="1200" b="1" strike="noStrike" spc="-1">
                <a:solidFill>
                  <a:srgbClr val="FFFFFF"/>
                </a:solidFill>
                <a:latin typeface="Source Sans Pro" panose="020B0503030403020204"/>
                <a:ea typeface="Source Sans Pro" panose="020B0503030403020204"/>
              </a:rPr>
              <a:t>ORGANIZA</a:t>
            </a:r>
            <a:endParaRPr lang="es-AR" sz="1200" b="0" strike="noStrike" spc="-1">
              <a:latin typeface="Arial"/>
            </a:endParaRPr>
          </a:p>
        </p:txBody>
      </p:sp>
      <p:sp>
        <p:nvSpPr>
          <p:cNvPr id="109" name="CustomShape 71"/>
          <p:cNvSpPr/>
          <p:nvPr/>
        </p:nvSpPr>
        <p:spPr>
          <a:xfrm>
            <a:off x="5448960" y="2120040"/>
            <a:ext cx="3448440" cy="1345680"/>
          </a:xfrm>
          <a:prstGeom prst="rect">
            <a:avLst/>
          </a:prstGeom>
          <a:noFill/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54720" tIns="54720" rIns="54720" bIns="54720" anchor="ctr">
            <a:normAutofit/>
          </a:bodyPr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Deb</a:t>
            </a:r>
            <a:r>
              <a:rPr lang="en-US" altLang="en-US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e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s tener un archivo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 DESCRIPTION </a:t>
            </a:r>
            <a:endParaRPr lang="es-AR" sz="12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Agreg</a:t>
            </a:r>
            <a:r>
              <a:rPr lang="en-US" altLang="en-US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a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 los paquetes de los cuales depende con:</a:t>
            </a:r>
            <a:endParaRPr lang="es-AR" sz="1200" b="0" strike="noStrike" spc="-1">
              <a:latin typeface="Arial"/>
            </a:endParaRPr>
          </a:p>
          <a:p>
            <a:pPr>
              <a:lnSpc>
                <a:spcPct val="80000"/>
              </a:lnSpc>
              <a:spcBef>
                <a:spcPts val="300"/>
              </a:spcBef>
            </a:pPr>
            <a:r>
              <a:rPr lang="es-AR" sz="1200" b="0" strike="noStrike" spc="-1">
                <a:solidFill>
                  <a:srgbClr val="797979"/>
                </a:solidFill>
                <a:latin typeface="Source Sans Pro" panose="020B0503030403020204"/>
                <a:ea typeface="Source Sans Pro" panose="020B0503030403020204"/>
              </a:rPr>
              <a:t>devtools::</a:t>
            </a:r>
            <a:r>
              <a:rPr lang="es-AR" sz="1200" b="1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use_package()</a:t>
            </a:r>
            <a:endParaRPr lang="es-AR" sz="1200" b="0" strike="noStrike" spc="-1">
              <a:latin typeface="Arial"/>
            </a:endParaRPr>
          </a:p>
          <a:p>
            <a:pPr>
              <a:lnSpc>
                <a:spcPct val="80000"/>
              </a:lnSpc>
              <a:spcBef>
                <a:spcPts val="300"/>
              </a:spcBef>
            </a:pP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Agrega un paquete al campo </a:t>
            </a:r>
            <a:r>
              <a:rPr lang="es-AR" sz="1200" b="0" i="1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Imports 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o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 </a:t>
            </a:r>
            <a:r>
              <a:rPr lang="es-AR" sz="1200" b="0" i="1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Suggests </a:t>
            </a:r>
            <a:endParaRPr lang="es-AR" sz="1200" b="0" strike="noStrike" spc="-1">
              <a:latin typeface="Arial"/>
            </a:endParaRPr>
          </a:p>
        </p:txBody>
      </p:sp>
      <p:sp>
        <p:nvSpPr>
          <p:cNvPr id="110" name="CustomShape 72"/>
          <p:cNvSpPr/>
          <p:nvPr/>
        </p:nvSpPr>
        <p:spPr>
          <a:xfrm>
            <a:off x="5065920" y="2275560"/>
            <a:ext cx="393480" cy="474120"/>
          </a:xfrm>
          <a:prstGeom prst="rect">
            <a:avLst/>
          </a:prstGeom>
          <a:noFill/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wrap="none" lIns="54720" tIns="54720" rIns="54720" bIns="54720" anchor="ctr"/>
          <a:p>
            <a:pPr algn="ctr">
              <a:lnSpc>
                <a:spcPct val="100000"/>
              </a:lnSpc>
            </a:pPr>
            <a:r>
              <a:rPr lang="es-AR" sz="2400" b="0" strike="noStrike" spc="-1">
                <a:solidFill>
                  <a:srgbClr val="797979"/>
                </a:solidFill>
                <a:latin typeface="FontAwesome"/>
                <a:ea typeface="FontAwesome"/>
              </a:rPr>
              <a:t></a:t>
            </a:r>
            <a:endParaRPr lang="es-AR" sz="2400" b="0" strike="noStrike" spc="-1">
              <a:latin typeface="Arial"/>
            </a:endParaRPr>
          </a:p>
        </p:txBody>
      </p:sp>
      <p:sp>
        <p:nvSpPr>
          <p:cNvPr id="111" name="CustomShape 73"/>
          <p:cNvSpPr/>
          <p:nvPr/>
        </p:nvSpPr>
        <p:spPr>
          <a:xfrm>
            <a:off x="5065920" y="2544480"/>
            <a:ext cx="393480" cy="474120"/>
          </a:xfrm>
          <a:prstGeom prst="rect">
            <a:avLst/>
          </a:prstGeom>
          <a:noFill/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wrap="none" lIns="54720" tIns="54720" rIns="54720" bIns="54720" anchor="ctr"/>
          <a:p>
            <a:pPr algn="ctr">
              <a:lnSpc>
                <a:spcPct val="100000"/>
              </a:lnSpc>
            </a:pPr>
            <a:r>
              <a:rPr lang="es-AR" sz="2400" b="0" strike="noStrike" spc="-1">
                <a:solidFill>
                  <a:srgbClr val="797979"/>
                </a:solidFill>
                <a:latin typeface="FontAwesome"/>
                <a:ea typeface="FontAwesome"/>
              </a:rPr>
              <a:t></a:t>
            </a:r>
            <a:endParaRPr lang="es-AR" sz="2400" b="0" strike="noStrike" spc="-1">
              <a:latin typeface="Arial"/>
            </a:endParaRPr>
          </a:p>
        </p:txBody>
      </p:sp>
      <p:sp>
        <p:nvSpPr>
          <p:cNvPr id="112" name="CustomShape 74"/>
          <p:cNvSpPr/>
          <p:nvPr/>
        </p:nvSpPr>
        <p:spPr>
          <a:xfrm>
            <a:off x="6066720" y="3416545"/>
            <a:ext cx="1422360" cy="628920"/>
          </a:xfrm>
          <a:prstGeom prst="rect">
            <a:avLst/>
          </a:prstGeom>
          <a:noFill/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54720" tIns="54720" rIns="54720" bIns="54720" anchor="ctr">
            <a:normAutofit lnSpcReduction="10000"/>
          </a:bodyPr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en-US" altLang="es-AR" sz="10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Aplica licencia </a:t>
            </a:r>
            <a:r>
              <a:rPr lang="es-AR" sz="10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MIT </a:t>
            </a:r>
            <a:r>
              <a:rPr lang="en-US" altLang="es-AR" sz="10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a tu código si es compartido por otros</a:t>
            </a:r>
            <a:r>
              <a:rPr lang="es-AR" sz="10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.</a:t>
            </a:r>
            <a:endParaRPr lang="es-AR" sz="1000" b="0" strike="noStrike" spc="-1">
              <a:latin typeface="Arial"/>
            </a:endParaRPr>
          </a:p>
        </p:txBody>
      </p:sp>
      <p:sp>
        <p:nvSpPr>
          <p:cNvPr id="113" name="CustomShape 75"/>
          <p:cNvSpPr/>
          <p:nvPr/>
        </p:nvSpPr>
        <p:spPr>
          <a:xfrm>
            <a:off x="6522120" y="3282480"/>
            <a:ext cx="486720" cy="314280"/>
          </a:xfrm>
          <a:prstGeom prst="rect">
            <a:avLst/>
          </a:prstGeom>
          <a:noFill/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54720" tIns="54720" rIns="54720" bIns="54720" anchor="ctr">
            <a:normAutofit/>
          </a:bodyPr>
          <a:p>
            <a:pPr algn="ctr">
              <a:lnSpc>
                <a:spcPct val="90000"/>
              </a:lnSpc>
              <a:spcBef>
                <a:spcPts val="200"/>
              </a:spcBef>
            </a:pPr>
            <a:r>
              <a:rPr lang="es-AR" sz="1280" b="1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MIT</a:t>
            </a:r>
            <a:endParaRPr lang="es-AR" sz="1280" b="0" strike="noStrike" spc="-1">
              <a:latin typeface="Arial"/>
            </a:endParaRPr>
          </a:p>
        </p:txBody>
      </p:sp>
      <p:sp>
        <p:nvSpPr>
          <p:cNvPr id="114" name="CustomShape 76"/>
          <p:cNvSpPr/>
          <p:nvPr/>
        </p:nvSpPr>
        <p:spPr>
          <a:xfrm>
            <a:off x="6638760" y="9192600"/>
            <a:ext cx="1569600" cy="801720"/>
          </a:xfrm>
          <a:prstGeom prst="rect">
            <a:avLst/>
          </a:prstGeom>
          <a:noFill/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0" tIns="0" rIns="0" bIns="0"/>
          <a:p>
            <a:pPr>
              <a:lnSpc>
                <a:spcPct val="80000"/>
              </a:lnSpc>
            </a:pP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Visit</a:t>
            </a:r>
            <a:r>
              <a:rPr lang="en-US" altLang="en-US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a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  </a:t>
            </a:r>
            <a:r>
              <a:rPr lang="es-AR" sz="1200" b="0" u="sng" strike="noStrike" spc="-1">
                <a:solidFill>
                  <a:srgbClr val="0000FF"/>
                </a:solidFill>
                <a:uFillTx/>
                <a:latin typeface="Source Sans Pro" panose="020B0503030403020204"/>
                <a:ea typeface="Source Sans Pro" panose="020B0503030403020204"/>
                <a:hlinkClick r:id="rId6"/>
              </a:rPr>
              <a:t>r-pkgs.had.co.nz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 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para aprender mucho más sobre escribir y publicar paquetes de R</a:t>
            </a:r>
            <a:endParaRPr lang="es-AR" sz="1200" b="0" strike="noStrike" spc="-1">
              <a:latin typeface="Arial"/>
            </a:endParaRPr>
          </a:p>
        </p:txBody>
      </p:sp>
      <p:sp>
        <p:nvSpPr>
          <p:cNvPr id="115" name="CustomShape 77"/>
          <p:cNvSpPr/>
          <p:nvPr/>
        </p:nvSpPr>
        <p:spPr>
          <a:xfrm>
            <a:off x="4813200" y="4426560"/>
            <a:ext cx="4354200" cy="634680"/>
          </a:xfrm>
          <a:prstGeom prst="rect">
            <a:avLst/>
          </a:prstGeom>
          <a:noFill/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54720" tIns="54720" rIns="54720" bIns="54720" anchor="ctr">
            <a:normAutofit/>
          </a:bodyPr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Todo el código de R en tu paquete va en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 </a:t>
            </a:r>
            <a:r>
              <a:rPr lang="es-AR" sz="1200" b="0" strike="noStrike" spc="-1">
                <a:solidFill>
                  <a:srgbClr val="53585F"/>
                </a:solidFill>
                <a:latin typeface="FontAwesome"/>
                <a:ea typeface="FontAwesome"/>
              </a:rPr>
              <a:t> 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R/. 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Un paque</a:t>
            </a:r>
            <a:r>
              <a:rPr lang="" altLang="en-US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te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 con solo la carpeta 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R/ 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ya es un paquete muy útil.</a:t>
            </a:r>
            <a:endParaRPr lang="es-AR" sz="1200" b="0" strike="noStrike" spc="-1">
              <a:latin typeface="Arial"/>
            </a:endParaRPr>
          </a:p>
        </p:txBody>
      </p:sp>
      <p:sp>
        <p:nvSpPr>
          <p:cNvPr id="116" name="CustomShape 78"/>
          <p:cNvSpPr/>
          <p:nvPr/>
        </p:nvSpPr>
        <p:spPr>
          <a:xfrm>
            <a:off x="5448935" y="4901565"/>
            <a:ext cx="3611245" cy="1252855"/>
          </a:xfrm>
          <a:prstGeom prst="rect">
            <a:avLst/>
          </a:prstGeom>
          <a:noFill/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54720" tIns="54720" rIns="54720" bIns="54720" anchor="ctr">
            <a:normAutofit/>
          </a:bodyPr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Crea 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un nuevo proyecto de paquete con</a:t>
            </a:r>
            <a:endParaRPr lang="en-US" altLang="es-AR" sz="1200" b="0" strike="noStrike" spc="-1">
              <a:solidFill>
                <a:srgbClr val="000000"/>
              </a:solidFill>
              <a:latin typeface="Source Sans Pro" panose="020B0503030403020204"/>
              <a:ea typeface="Source Sans Pro" panose="020B0503030403020204"/>
            </a:endParaRPr>
          </a:p>
          <a:p>
            <a:pPr marL="182880" fontAlgn="auto">
              <a:lnSpc>
                <a:spcPct val="90000"/>
              </a:lnSpc>
              <a:spcBef>
                <a:spcPts val="600"/>
              </a:spcBef>
            </a:pPr>
            <a:r>
              <a:rPr lang="es-AR" sz="1200" b="0" strike="noStrike" spc="-1">
                <a:solidFill>
                  <a:srgbClr val="797979"/>
                </a:solidFill>
                <a:latin typeface="Source Sans Pro" panose="020B0503030403020204"/>
                <a:ea typeface="Source Sans Pro" panose="020B0503030403020204"/>
              </a:rPr>
              <a:t>devtools::</a:t>
            </a:r>
            <a:r>
              <a:rPr lang="es-AR" sz="1200" b="1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create(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"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ruta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/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a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/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nombre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"</a:t>
            </a:r>
            <a:r>
              <a:rPr lang="es-AR" sz="1200" b="1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)</a:t>
            </a:r>
            <a:endParaRPr lang="es-AR" sz="1200" b="0" strike="noStrike" spc="-1">
              <a:latin typeface="Arial"/>
            </a:endParaRPr>
          </a:p>
          <a:p>
            <a:pPr marL="365760" fontAlgn="auto"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Crea una plantilla para desarrollar un paquete.</a:t>
            </a:r>
            <a:endParaRPr lang="es-AR" sz="12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Guard</a:t>
            </a:r>
            <a:r>
              <a:rPr lang="en-US" altLang="en-US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a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 tu código en </a:t>
            </a:r>
            <a:r>
              <a:rPr lang="es-AR" sz="1200" b="0" strike="noStrike" spc="-1">
                <a:solidFill>
                  <a:srgbClr val="53585F"/>
                </a:solidFill>
                <a:latin typeface="FontAwesome"/>
                <a:ea typeface="FontAwesome"/>
              </a:rPr>
              <a:t> 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R/ 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como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 </a:t>
            </a:r>
            <a:r>
              <a:rPr lang="es-AR" sz="1200" b="0" i="1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scripts 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(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extensión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 .R)</a:t>
            </a:r>
            <a:endParaRPr lang="es-AR" sz="1200" b="0" strike="noStrike" spc="-1">
              <a:latin typeface="Arial"/>
            </a:endParaRPr>
          </a:p>
        </p:txBody>
      </p:sp>
      <p:sp>
        <p:nvSpPr>
          <p:cNvPr id="117" name="CustomShape 79"/>
          <p:cNvSpPr/>
          <p:nvPr/>
        </p:nvSpPr>
        <p:spPr>
          <a:xfrm>
            <a:off x="5026320" y="6432840"/>
            <a:ext cx="3947040" cy="1907280"/>
          </a:xfrm>
          <a:prstGeom prst="rect">
            <a:avLst/>
          </a:prstGeom>
          <a:noFill/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54720" tIns="54720" rIns="54720" bIns="54720" anchor="ctr">
            <a:normAutofit lnSpcReduction="20000"/>
          </a:bodyPr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1. 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Edit</a:t>
            </a:r>
            <a:r>
              <a:rPr lang="en-US" altLang="en-US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a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 tu código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.</a:t>
            </a:r>
            <a:endParaRPr lang="es-AR" sz="12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500"/>
              </a:spcBef>
            </a:pP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2. 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Carg</a:t>
            </a:r>
            <a:r>
              <a:rPr lang="en-US" altLang="en-US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a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 tu código con una de estas opciones:</a:t>
            </a:r>
            <a:endParaRPr lang="es-AR" sz="1200" b="0" strike="noStrike" spc="-1">
              <a:latin typeface="Arial"/>
            </a:endParaRPr>
          </a:p>
          <a:p>
            <a:pPr marL="274320" fontAlgn="auto">
              <a:lnSpc>
                <a:spcPct val="90000"/>
              </a:lnSpc>
              <a:spcBef>
                <a:spcPts val="300"/>
              </a:spcBef>
            </a:pPr>
            <a:r>
              <a:rPr lang="es-AR" sz="1200" b="0" strike="noStrike" spc="-1">
                <a:solidFill>
                  <a:srgbClr val="797979"/>
                </a:solidFill>
                <a:latin typeface="Source Sans Pro" panose="020B0503030403020204"/>
                <a:ea typeface="Source Sans Pro" panose="020B0503030403020204"/>
              </a:rPr>
              <a:t>devtools::</a:t>
            </a:r>
            <a:r>
              <a:rPr lang="es-AR" sz="1200" b="1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load_all()</a:t>
            </a:r>
            <a:endParaRPr lang="es-AR" sz="1200" b="0" strike="noStrike" spc="-1">
              <a:latin typeface="Arial"/>
            </a:endParaRPr>
          </a:p>
          <a:p>
            <a:pPr marL="457200" fontAlgn="auto">
              <a:lnSpc>
                <a:spcPct val="90000"/>
              </a:lnSpc>
              <a:spcBef>
                <a:spcPts val="600"/>
              </a:spcBef>
            </a:pP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Re-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carga todos los archivos </a:t>
            </a:r>
            <a:r>
              <a:rPr lang="en-US" altLang="es-AR" sz="1200" b="0" i="1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guardados 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en </a:t>
            </a:r>
            <a:r>
              <a:rPr lang="es-AR" sz="1200" b="0" strike="noStrike" spc="-1">
                <a:solidFill>
                  <a:srgbClr val="53585F"/>
                </a:solidFill>
                <a:latin typeface="FontAwesome"/>
                <a:ea typeface="FontAwesome"/>
              </a:rPr>
              <a:t></a:t>
            </a:r>
            <a:r>
              <a:rPr lang="es-AR" sz="1200" b="0" strike="noStrike" spc="-1">
                <a:solidFill>
                  <a:srgbClr val="53585F"/>
                </a:solidFill>
                <a:latin typeface="Source Sans Pro" panose="020B0503030403020204"/>
                <a:ea typeface="Source Sans Pro" panose="020B0503030403020204"/>
              </a:rPr>
              <a:t> 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R/ 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en memoria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. </a:t>
            </a:r>
            <a:endParaRPr lang="es-AR" sz="1200" b="0" strike="noStrike" spc="-1">
              <a:latin typeface="Arial"/>
            </a:endParaRPr>
          </a:p>
          <a:p>
            <a:pPr marL="274320" fontAlgn="auto">
              <a:lnSpc>
                <a:spcPct val="90000"/>
              </a:lnSpc>
              <a:spcBef>
                <a:spcPts val="300"/>
              </a:spcBef>
            </a:pPr>
            <a:r>
              <a:rPr lang="es-AR" sz="1200" b="1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Ctrl/Cmd + Shift + L </a:t>
            </a:r>
            <a:r>
              <a:rPr lang="es-AR" sz="1200" b="0" strike="noStrike" spc="-1">
                <a:solidFill>
                  <a:srgbClr val="797979"/>
                </a:solidFill>
                <a:latin typeface="Source Sans Pro" panose="020B0503030403020204"/>
                <a:ea typeface="Source Sans Pro" panose="020B0503030403020204"/>
              </a:rPr>
              <a:t>(</a:t>
            </a:r>
            <a:r>
              <a:rPr lang="en-US" altLang="es-AR" sz="1200" b="0" strike="noStrike" spc="-1">
                <a:solidFill>
                  <a:srgbClr val="797979"/>
                </a:solidFill>
                <a:latin typeface="Source Sans Pro" panose="020B0503030403020204"/>
                <a:ea typeface="Source Sans Pro" panose="020B0503030403020204"/>
              </a:rPr>
              <a:t>atajo de teclado</a:t>
            </a:r>
            <a:r>
              <a:rPr lang="es-AR" sz="1200" b="0" strike="noStrike" spc="-1">
                <a:solidFill>
                  <a:srgbClr val="797979"/>
                </a:solidFill>
                <a:latin typeface="Source Sans Pro" panose="020B0503030403020204"/>
                <a:ea typeface="Source Sans Pro" panose="020B0503030403020204"/>
              </a:rPr>
              <a:t>)</a:t>
            </a:r>
            <a:endParaRPr lang="es-AR" sz="1200" b="0" strike="noStrike" spc="-1">
              <a:latin typeface="Arial"/>
            </a:endParaRPr>
          </a:p>
          <a:p>
            <a:pPr marL="457200" fontAlgn="auto">
              <a:lnSpc>
                <a:spcPct val="90000"/>
              </a:lnSpc>
              <a:spcBef>
                <a:spcPts val="700"/>
              </a:spcBef>
            </a:pP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Guarda todos los archivos abiertos y luego ejecuta 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load_all().</a:t>
            </a:r>
            <a:endParaRPr lang="es-AR" sz="12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3. 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Experiment</a:t>
            </a:r>
            <a:r>
              <a:rPr lang="en-US" altLang="en-US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a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 en la consola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.</a:t>
            </a:r>
            <a:endParaRPr lang="es-AR" sz="12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4. 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Rep</a:t>
            </a:r>
            <a:r>
              <a:rPr lang="en-US" altLang="en-US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ite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.</a:t>
            </a:r>
            <a:endParaRPr lang="es-AR" sz="1200" b="0" strike="noStrike" spc="-1">
              <a:latin typeface="Arial"/>
            </a:endParaRPr>
          </a:p>
        </p:txBody>
      </p:sp>
      <p:sp>
        <p:nvSpPr>
          <p:cNvPr id="118" name="CustomShape 80"/>
          <p:cNvSpPr/>
          <p:nvPr/>
        </p:nvSpPr>
        <p:spPr>
          <a:xfrm>
            <a:off x="5065920" y="4967640"/>
            <a:ext cx="393480" cy="474120"/>
          </a:xfrm>
          <a:prstGeom prst="rect">
            <a:avLst/>
          </a:prstGeom>
          <a:noFill/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wrap="none" lIns="54720" tIns="54720" rIns="54720" bIns="54720" anchor="ctr"/>
          <a:p>
            <a:pPr algn="ctr">
              <a:lnSpc>
                <a:spcPct val="100000"/>
              </a:lnSpc>
            </a:pPr>
            <a:r>
              <a:rPr lang="es-AR" sz="2400" b="0" strike="noStrike" spc="-1">
                <a:solidFill>
                  <a:srgbClr val="797979"/>
                </a:solidFill>
                <a:latin typeface="FontAwesome"/>
                <a:ea typeface="FontAwesome"/>
              </a:rPr>
              <a:t></a:t>
            </a:r>
            <a:endParaRPr lang="es-AR" sz="2400" b="0" strike="noStrike" spc="-1">
              <a:latin typeface="Arial"/>
            </a:endParaRPr>
          </a:p>
        </p:txBody>
      </p:sp>
      <p:sp>
        <p:nvSpPr>
          <p:cNvPr id="119" name="CustomShape 81"/>
          <p:cNvSpPr/>
          <p:nvPr/>
        </p:nvSpPr>
        <p:spPr>
          <a:xfrm>
            <a:off x="5065920" y="5630400"/>
            <a:ext cx="393480" cy="474120"/>
          </a:xfrm>
          <a:prstGeom prst="rect">
            <a:avLst/>
          </a:prstGeom>
          <a:noFill/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wrap="none" lIns="54720" tIns="54720" rIns="54720" bIns="54720" anchor="ctr"/>
          <a:p>
            <a:pPr algn="ctr">
              <a:lnSpc>
                <a:spcPct val="100000"/>
              </a:lnSpc>
            </a:pPr>
            <a:r>
              <a:rPr lang="es-AR" sz="2400" b="0" strike="noStrike" spc="-1">
                <a:solidFill>
                  <a:srgbClr val="797979"/>
                </a:solidFill>
                <a:latin typeface="FontAwesome"/>
                <a:ea typeface="FontAwesome"/>
              </a:rPr>
              <a:t></a:t>
            </a:r>
            <a:endParaRPr lang="es-AR" sz="2400" b="0" strike="noStrike" spc="-1">
              <a:latin typeface="Arial"/>
            </a:endParaRPr>
          </a:p>
        </p:txBody>
      </p:sp>
      <p:sp>
        <p:nvSpPr>
          <p:cNvPr id="120" name="CustomShape 82"/>
          <p:cNvSpPr/>
          <p:nvPr/>
        </p:nvSpPr>
        <p:spPr>
          <a:xfrm>
            <a:off x="4849495" y="8336915"/>
            <a:ext cx="4279265" cy="877570"/>
          </a:xfrm>
          <a:prstGeom prst="rect">
            <a:avLst/>
          </a:prstGeom>
          <a:noFill/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54720" tIns="54720" rIns="54720" bIns="54720" anchor="ctr">
            <a:normAutofit/>
          </a:bodyPr>
          <a:p>
            <a:pPr marL="172085" indent="-171450">
              <a:lnSpc>
                <a:spcPct val="80000"/>
              </a:lnSpc>
              <a:spcBef>
                <a:spcPts val="300"/>
              </a:spcBef>
              <a:buClr>
                <a:srgbClr val="000000"/>
              </a:buClr>
              <a:buFont typeface="Arial" panose="02080604020202020204" pitchFamily="34" charset="0"/>
              <a:buChar char="•"/>
            </a:pP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Us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a un estilo consistente con </a:t>
            </a:r>
            <a:r>
              <a:rPr lang="es-AR" sz="1200" b="1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r-pkgs.had.co.nz/r.html#style</a:t>
            </a:r>
            <a:endParaRPr lang="es-AR" sz="1200" b="0" strike="noStrike" spc="-1">
              <a:latin typeface="Arial"/>
            </a:endParaRPr>
          </a:p>
          <a:p>
            <a:pPr marL="172085" indent="-171450">
              <a:lnSpc>
                <a:spcPct val="80000"/>
              </a:lnSpc>
              <a:spcBef>
                <a:spcPts val="300"/>
              </a:spcBef>
              <a:buClr>
                <a:srgbClr val="000000"/>
              </a:buClr>
              <a:buFont typeface="Arial" panose="02080604020202020204" pitchFamily="34" charset="0"/>
              <a:buChar char="•"/>
            </a:pP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Ha</a:t>
            </a:r>
            <a:r>
              <a:rPr lang="en-US" altLang="en-US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z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 clic en una función y apr</a:t>
            </a:r>
            <a:r>
              <a:rPr lang="en-US" altLang="en-US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ieta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 </a:t>
            </a:r>
            <a:r>
              <a:rPr lang="es-AR" sz="1200" b="1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F2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 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para acceder su definición.</a:t>
            </a:r>
            <a:endParaRPr lang="es-AR" sz="1200" b="0" strike="noStrike" spc="-1">
              <a:solidFill>
                <a:srgbClr val="000000"/>
              </a:solidFill>
              <a:latin typeface="Source Sans Pro" panose="020B0503030403020204"/>
              <a:ea typeface="Source Sans Pro" panose="020B0503030403020204"/>
            </a:endParaRPr>
          </a:p>
          <a:p>
            <a:pPr marL="172085" indent="-171450">
              <a:lnSpc>
                <a:spcPct val="80000"/>
              </a:lnSpc>
              <a:spcBef>
                <a:spcPts val="300"/>
              </a:spcBef>
              <a:buClr>
                <a:srgbClr val="000000"/>
              </a:buClr>
              <a:buFont typeface="Arial" panose="02080604020202020204" pitchFamily="34" charset="0"/>
              <a:buChar char="•"/>
            </a:pP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Busc</a:t>
            </a:r>
            <a:r>
              <a:rPr lang="en-US" altLang="en-US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a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 una función con </a:t>
            </a:r>
            <a:r>
              <a:rPr lang="es-AR" sz="1200" b="1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Ctrl + .</a:t>
            </a:r>
            <a:endParaRPr lang="es-AR" sz="1200" b="0" strike="noStrike" spc="-1">
              <a:latin typeface="Arial"/>
            </a:endParaRPr>
          </a:p>
        </p:txBody>
      </p:sp>
      <p:sp>
        <p:nvSpPr>
          <p:cNvPr id="121" name="CustomShape 83"/>
          <p:cNvSpPr/>
          <p:nvPr/>
        </p:nvSpPr>
        <p:spPr>
          <a:xfrm>
            <a:off x="11430000" y="2855520"/>
            <a:ext cx="2097720" cy="514800"/>
          </a:xfrm>
          <a:prstGeom prst="roundRect">
            <a:avLst>
              <a:gd name="adj" fmla="val 6231"/>
            </a:avLst>
          </a:prstGeom>
          <a:solidFill>
            <a:srgbClr val="DCDEE0"/>
          </a:solidFill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</p:sp>
      <p:sp>
        <p:nvSpPr>
          <p:cNvPr id="122" name="CustomShape 84"/>
          <p:cNvSpPr/>
          <p:nvPr/>
        </p:nvSpPr>
        <p:spPr>
          <a:xfrm>
            <a:off x="11388960" y="2779920"/>
            <a:ext cx="2135520" cy="628920"/>
          </a:xfrm>
          <a:prstGeom prst="rect">
            <a:avLst/>
          </a:prstGeom>
          <a:noFill/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54720" tIns="54720" rIns="54720" bIns="54720" anchor="ctr">
            <a:normAutofit/>
          </a:bodyPr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es-AR" sz="1000" b="1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Import</a:t>
            </a:r>
            <a:r>
              <a:rPr lang="en-US" altLang="es-AR" sz="1000" b="1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s:</a:t>
            </a:r>
            <a:r>
              <a:rPr lang="es-AR" sz="10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 </a:t>
            </a:r>
            <a:r>
              <a:rPr lang="en-US" altLang="es-AR" sz="10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paquetes que tu paquete </a:t>
            </a:r>
            <a:r>
              <a:rPr lang="en-US" altLang="es-AR" sz="1000" b="0" i="1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necesita </a:t>
            </a:r>
            <a:r>
              <a:rPr lang="en-US" altLang="es-AR" sz="10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para funcionar. R va a instalarlos cuando instales tu paquete.</a:t>
            </a:r>
            <a:endParaRPr lang="es-AR" sz="1000" b="0" strike="noStrike" spc="-1">
              <a:latin typeface="Arial"/>
            </a:endParaRPr>
          </a:p>
        </p:txBody>
      </p:sp>
      <p:sp>
        <p:nvSpPr>
          <p:cNvPr id="123" name="CustomShape 85"/>
          <p:cNvSpPr/>
          <p:nvPr/>
        </p:nvSpPr>
        <p:spPr>
          <a:xfrm>
            <a:off x="7471800" y="3427200"/>
            <a:ext cx="1657440" cy="628920"/>
          </a:xfrm>
          <a:prstGeom prst="rect">
            <a:avLst/>
          </a:prstGeom>
          <a:noFill/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54720" tIns="54720" rIns="54720" bIns="54720" anchor="ctr">
            <a:normAutofit fontScale="90000"/>
          </a:bodyPr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altLang="es-AR" sz="98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Aplica licencia </a:t>
            </a:r>
            <a:r>
              <a:rPr lang="es-AR" sz="98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GPL-2  </a:t>
            </a:r>
            <a:r>
              <a:rPr lang="en-US" altLang="es-AR" sz="98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a tu código, </a:t>
            </a:r>
            <a:r>
              <a:rPr lang="en-US" altLang="es-AR" sz="980" b="0" i="1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y todo el código que alguien incluya, </a:t>
            </a:r>
            <a:r>
              <a:rPr lang="en-US" altLang="es-AR" sz="98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si es compartido por otros.</a:t>
            </a:r>
            <a:endParaRPr lang="es-AR" sz="980" b="0" strike="noStrike" spc="-1">
              <a:latin typeface="Arial"/>
            </a:endParaRPr>
          </a:p>
        </p:txBody>
      </p:sp>
      <p:sp>
        <p:nvSpPr>
          <p:cNvPr id="124" name="CustomShape 86"/>
          <p:cNvSpPr/>
          <p:nvPr/>
        </p:nvSpPr>
        <p:spPr>
          <a:xfrm>
            <a:off x="7905960" y="3282480"/>
            <a:ext cx="763920" cy="314280"/>
          </a:xfrm>
          <a:prstGeom prst="rect">
            <a:avLst/>
          </a:prstGeom>
          <a:noFill/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54720" tIns="54720" rIns="54720" bIns="54720" anchor="ctr">
            <a:normAutofit/>
          </a:bodyPr>
          <a:p>
            <a:pPr algn="ctr">
              <a:lnSpc>
                <a:spcPct val="90000"/>
              </a:lnSpc>
              <a:spcBef>
                <a:spcPts val="200"/>
              </a:spcBef>
            </a:pPr>
            <a:r>
              <a:rPr lang="es-AR" sz="1280" b="1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GPL-2</a:t>
            </a:r>
            <a:endParaRPr lang="es-AR" sz="1280" b="0" strike="noStrike" spc="-1">
              <a:latin typeface="Arial"/>
            </a:endParaRPr>
          </a:p>
        </p:txBody>
      </p:sp>
      <p:sp>
        <p:nvSpPr>
          <p:cNvPr id="125" name="CustomShape 87"/>
          <p:cNvSpPr/>
          <p:nvPr/>
        </p:nvSpPr>
        <p:spPr>
          <a:xfrm>
            <a:off x="4790880" y="3446640"/>
            <a:ext cx="1284480" cy="314280"/>
          </a:xfrm>
          <a:prstGeom prst="rect">
            <a:avLst/>
          </a:prstGeom>
          <a:noFill/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54720" tIns="54720" rIns="54720" bIns="54720" anchor="ctr">
            <a:normAutofit/>
          </a:bodyPr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en-US" altLang="es-AR" sz="10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Uso sin restricciones</a:t>
            </a:r>
            <a:r>
              <a:rPr lang="es-AR" sz="10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.</a:t>
            </a:r>
            <a:endParaRPr lang="es-AR" sz="1000" b="0" strike="noStrike" spc="-1">
              <a:latin typeface="Arial"/>
            </a:endParaRPr>
          </a:p>
        </p:txBody>
      </p:sp>
      <p:sp>
        <p:nvSpPr>
          <p:cNvPr id="126" name="CustomShape 88"/>
          <p:cNvSpPr/>
          <p:nvPr/>
        </p:nvSpPr>
        <p:spPr>
          <a:xfrm>
            <a:off x="5189760" y="3282480"/>
            <a:ext cx="486720" cy="314280"/>
          </a:xfrm>
          <a:prstGeom prst="rect">
            <a:avLst/>
          </a:prstGeom>
          <a:noFill/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54720" tIns="54720" rIns="54720" bIns="54720" anchor="ctr">
            <a:normAutofit/>
          </a:bodyPr>
          <a:p>
            <a:pPr algn="ctr">
              <a:lnSpc>
                <a:spcPct val="90000"/>
              </a:lnSpc>
              <a:spcBef>
                <a:spcPts val="200"/>
              </a:spcBef>
            </a:pPr>
            <a:r>
              <a:rPr lang="es-AR" sz="1280" b="1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CC0</a:t>
            </a:r>
            <a:endParaRPr lang="es-AR" sz="1280" b="0" strike="noStrike" spc="-1">
              <a:latin typeface="Arial"/>
            </a:endParaRPr>
          </a:p>
        </p:txBody>
      </p:sp>
      <p:sp>
        <p:nvSpPr>
          <p:cNvPr id="127" name="Line 89"/>
          <p:cNvSpPr/>
          <p:nvPr/>
        </p:nvSpPr>
        <p:spPr>
          <a:xfrm>
            <a:off x="4803480" y="6204240"/>
            <a:ext cx="4374720" cy="360"/>
          </a:xfrm>
          <a:prstGeom prst="line">
            <a:avLst/>
          </a:prstGeom>
          <a:ln w="12600" cap="rnd">
            <a:solidFill>
              <a:srgbClr val="767C85"/>
            </a:solidFill>
            <a:custDash>
              <a:ds d="100000" sp="200000"/>
            </a:custDash>
            <a:round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</p:sp>
      <p:sp>
        <p:nvSpPr>
          <p:cNvPr id="128" name="CustomShape 90"/>
          <p:cNvSpPr/>
          <p:nvPr/>
        </p:nvSpPr>
        <p:spPr>
          <a:xfrm>
            <a:off x="4811400" y="6210720"/>
            <a:ext cx="818280" cy="208080"/>
          </a:xfrm>
          <a:prstGeom prst="rect">
            <a:avLst/>
          </a:prstGeom>
          <a:noFill/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wrap="none" lIns="12600" tIns="12600" rIns="12600" bIns="12600" anchor="ctr"/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altLang="es-AR" sz="1200" b="1" strike="noStrike" spc="-1">
                <a:solidFill>
                  <a:srgbClr val="4C4C4C"/>
                </a:solidFill>
                <a:latin typeface="Source Sans Pro" panose="020B0503030403020204"/>
                <a:ea typeface="Source Sans Pro" panose="020B0503030403020204"/>
              </a:rPr>
              <a:t>FLUJO DE TRABAJO</a:t>
            </a:r>
            <a:endParaRPr lang="en-US" altLang="es-AR" sz="1200" b="1" strike="noStrike" spc="-1">
              <a:solidFill>
                <a:srgbClr val="4C4C4C"/>
              </a:solidFill>
              <a:latin typeface="Source Sans Pro" panose="020B0503030403020204"/>
              <a:ea typeface="Source Sans Pro" panose="020B0503030403020204"/>
            </a:endParaRPr>
          </a:p>
        </p:txBody>
      </p:sp>
      <p:sp>
        <p:nvSpPr>
          <p:cNvPr id="129" name="CustomShape 91"/>
          <p:cNvSpPr/>
          <p:nvPr/>
        </p:nvSpPr>
        <p:spPr>
          <a:xfrm>
            <a:off x="4811040" y="4139640"/>
            <a:ext cx="2426400" cy="330120"/>
          </a:xfrm>
          <a:prstGeom prst="rect">
            <a:avLst/>
          </a:prstGeom>
          <a:noFill/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wrap="none" lIns="12600" tIns="12600" rIns="12600" bIns="12600" anchor="ctr"/>
          <a:p>
            <a:pPr>
              <a:lnSpc>
                <a:spcPct val="80000"/>
              </a:lnSpc>
            </a:pPr>
            <a:r>
              <a:rPr lang="en-US" altLang="es-AR" sz="2500" b="0" strike="noStrike" spc="-1">
                <a:solidFill>
                  <a:srgbClr val="797979"/>
                </a:solidFill>
                <a:latin typeface="Source Sans Pro" panose="020B0503030403020204"/>
                <a:ea typeface="Source Sans Pro" panose="020B0503030403020204"/>
              </a:rPr>
              <a:t>Escribe código</a:t>
            </a:r>
            <a:r>
              <a:rPr lang="es-AR" sz="2500" b="0" strike="noStrike" spc="-1">
                <a:solidFill>
                  <a:srgbClr val="797979"/>
                </a:solidFill>
                <a:latin typeface="Source Sans Pro" panose="020B0503030403020204"/>
                <a:ea typeface="Source Sans Pro" panose="020B0503030403020204"/>
              </a:rPr>
              <a:t> ( </a:t>
            </a:r>
            <a:r>
              <a:rPr lang="es-AR" sz="2300" b="0" strike="noStrike" spc="-1">
                <a:solidFill>
                  <a:srgbClr val="797979"/>
                </a:solidFill>
                <a:latin typeface="FontAwesome"/>
                <a:ea typeface="FontAwesome"/>
              </a:rPr>
              <a:t> </a:t>
            </a:r>
            <a:r>
              <a:rPr lang="es-AR" sz="2500" b="0" strike="noStrike" spc="-1">
                <a:solidFill>
                  <a:srgbClr val="797979"/>
                </a:solidFill>
                <a:latin typeface="Source Sans Pro" panose="020B0503030403020204"/>
                <a:ea typeface="Source Sans Pro" panose="020B0503030403020204"/>
              </a:rPr>
              <a:t>R/)</a:t>
            </a:r>
            <a:endParaRPr lang="es-AR" sz="2500" b="0" strike="noStrike" spc="-1">
              <a:latin typeface="Arial"/>
            </a:endParaRPr>
          </a:p>
        </p:txBody>
      </p:sp>
      <p:sp>
        <p:nvSpPr>
          <p:cNvPr id="130" name="Line 92"/>
          <p:cNvSpPr/>
          <p:nvPr/>
        </p:nvSpPr>
        <p:spPr>
          <a:xfrm>
            <a:off x="4820400" y="4052610"/>
            <a:ext cx="4358880" cy="360"/>
          </a:xfrm>
          <a:prstGeom prst="line">
            <a:avLst/>
          </a:prstGeom>
          <a:ln w="6480">
            <a:solidFill>
              <a:srgbClr val="797979"/>
            </a:solidFill>
            <a:miter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</p:sp>
      <p:graphicFrame>
        <p:nvGraphicFramePr>
          <p:cNvPr id="131" name="Table 93"/>
          <p:cNvGraphicFramePr/>
          <p:nvPr/>
        </p:nvGraphicFramePr>
        <p:xfrm>
          <a:off x="9444990" y="8293100"/>
          <a:ext cx="4164965" cy="1958975"/>
        </p:xfrm>
        <a:graphic>
          <a:graphicData uri="http://schemas.openxmlformats.org/drawingml/2006/table">
            <a:tbl>
              <a:tblPr/>
              <a:tblGrid>
                <a:gridCol w="1135380"/>
                <a:gridCol w="3029585"/>
              </a:tblGrid>
              <a:tr h="211455">
                <a:tc>
                  <a:txBody>
                    <a:bodyPr/>
                    <a:p>
                      <a:pPr>
                        <a:lnSpc>
                          <a:spcPct val="60000"/>
                        </a:lnSpc>
                      </a:pPr>
                      <a:r>
                        <a:rPr lang="en-US" altLang="es-AR" sz="900" b="1" strike="noStrike" spc="-1">
                          <a:solidFill>
                            <a:srgbClr val="D5553F"/>
                          </a:solidFill>
                          <a:latin typeface="Source Sans Pro" panose="020B0503030403020204" charset="0"/>
                          <a:ea typeface="Source Sans Pro" panose="020B0503030403020204"/>
                          <a:cs typeface="Source Sans Pro" panose="020B0503030403020204" charset="0"/>
                        </a:rPr>
                        <a:t>Función</a:t>
                      </a:r>
                      <a:endParaRPr lang="en-US" altLang="es-AR" sz="900" b="1" strike="noStrike" spc="-1">
                        <a:solidFill>
                          <a:srgbClr val="D5553F"/>
                        </a:solidFill>
                        <a:latin typeface="Source Sans Pro" panose="020B0503030403020204" charset="0"/>
                        <a:ea typeface="Source Sans Pro" panose="020B0503030403020204"/>
                        <a:cs typeface="Source Sans Pro" panose="020B050303040302020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lnSpc>
                          <a:spcPct val="60000"/>
                        </a:lnSpc>
                      </a:pPr>
                      <a:r>
                        <a:rPr lang="en-US" altLang="es-AR" sz="900" b="1" strike="noStrike" spc="-1">
                          <a:solidFill>
                            <a:srgbClr val="D5553F"/>
                          </a:solidFill>
                          <a:latin typeface="Source Sans Pro" panose="020B0503030403020204" charset="0"/>
                          <a:ea typeface="Source Sans Pro" panose="020B0503030403020204"/>
                          <a:cs typeface="Source Sans Pro" panose="020B0503030403020204" charset="0"/>
                        </a:rPr>
                        <a:t>Prueba</a:t>
                      </a:r>
                      <a:endParaRPr lang="en-US" altLang="es-AR" sz="900" b="1" strike="noStrike" spc="-1">
                        <a:solidFill>
                          <a:srgbClr val="D5553F"/>
                        </a:solidFill>
                        <a:latin typeface="Source Sans Pro" panose="020B0503030403020204" charset="0"/>
                        <a:ea typeface="Source Sans Pro" panose="020B0503030403020204"/>
                        <a:cs typeface="Source Sans Pro" panose="020B0503030403020204" charset="0"/>
                      </a:endParaRPr>
                    </a:p>
                  </a:txBody>
                  <a:tcPr mar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187325">
                <a:tc>
                  <a:txBody>
                    <a:bodyPr/>
                    <a:p>
                      <a:pPr>
                        <a:lnSpc>
                          <a:spcPct val="60000"/>
                        </a:lnSpc>
                      </a:pPr>
                      <a:r>
                        <a:rPr lang="es-AR" sz="900" b="1" strike="noStrike" spc="-1">
                          <a:solidFill>
                            <a:srgbClr val="000000"/>
                          </a:solidFill>
                          <a:latin typeface="Source Sans Pro" panose="020B0503030403020204" charset="0"/>
                          <a:ea typeface="Source Sans Pro" panose="020B0503030403020204"/>
                          <a:cs typeface="Source Sans Pro" panose="020B0503030403020204" charset="0"/>
                        </a:rPr>
                        <a:t>expect_equal()</a:t>
                      </a:r>
                      <a:endParaRPr lang="es-AR" sz="900" b="1" strike="noStrike" spc="-1">
                        <a:solidFill>
                          <a:srgbClr val="000000"/>
                        </a:solidFill>
                        <a:latin typeface="Source Sans Pro" panose="020B0503030403020204" charset="0"/>
                        <a:ea typeface="Source Sans Pro" panose="020B0503030403020204"/>
                        <a:cs typeface="Source Sans Pro" panose="020B050303040302020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1D2">
                        <a:alpha val="26000"/>
                      </a:srgb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60000"/>
                        </a:lnSpc>
                      </a:pPr>
                      <a:r>
                        <a:rPr lang="en-US" altLang="es-AR" sz="900" b="0" strike="noStrike" spc="-1">
                          <a:solidFill>
                            <a:srgbClr val="000000"/>
                          </a:solidFill>
                          <a:latin typeface="Source Sans Pro" panose="020B0503030403020204" charset="0"/>
                          <a:ea typeface="Source Sans Pro" panose="020B0503030403020204"/>
                          <a:cs typeface="Source Sans Pro" panose="020B0503030403020204" charset="0"/>
                        </a:rPr>
                        <a:t>es igual con una pequeña torelancia numérica?</a:t>
                      </a:r>
                      <a:endParaRPr lang="es-AR" sz="900" b="0" strike="noStrike" spc="-1">
                        <a:solidFill>
                          <a:srgbClr val="000000"/>
                        </a:solidFill>
                        <a:latin typeface="Source Sans Pro" panose="020B0503030403020204" charset="0"/>
                        <a:ea typeface="Source Sans Pro" panose="020B0503030403020204"/>
                        <a:cs typeface="Source Sans Pro" panose="020B0503030403020204" charset="0"/>
                      </a:endParaRPr>
                    </a:p>
                  </a:txBody>
                  <a:tcPr mar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1D2">
                        <a:alpha val="26000"/>
                      </a:srgbClr>
                    </a:solidFill>
                  </a:tcPr>
                </a:tc>
              </a:tr>
              <a:tr h="127635">
                <a:tc>
                  <a:txBody>
                    <a:bodyPr/>
                    <a:p>
                      <a:pPr>
                        <a:lnSpc>
                          <a:spcPct val="60000"/>
                        </a:lnSpc>
                      </a:pPr>
                      <a:r>
                        <a:rPr lang="es-AR" sz="900" b="1" strike="noStrike" spc="-1">
                          <a:solidFill>
                            <a:srgbClr val="000000"/>
                          </a:solidFill>
                          <a:latin typeface="Source Sans Pro" panose="020B0503030403020204" charset="0"/>
                          <a:ea typeface="Source Sans Pro" panose="020B0503030403020204"/>
                          <a:cs typeface="Source Sans Pro" panose="020B0503030403020204" charset="0"/>
                        </a:rPr>
                        <a:t>expect_identical()</a:t>
                      </a:r>
                      <a:endParaRPr lang="es-AR" sz="900" b="1" strike="noStrike" spc="-1">
                        <a:solidFill>
                          <a:srgbClr val="000000"/>
                        </a:solidFill>
                        <a:latin typeface="Source Sans Pro" panose="020B0503030403020204" charset="0"/>
                        <a:ea typeface="Source Sans Pro" panose="020B0503030403020204"/>
                        <a:cs typeface="Source Sans Pro" panose="020B050303040302020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60000"/>
                        </a:lnSpc>
                      </a:pPr>
                      <a:r>
                        <a:rPr lang="en-US" altLang="es-AR" sz="900" b="0" strike="noStrike" spc="-1">
                          <a:solidFill>
                            <a:srgbClr val="000000"/>
                          </a:solidFill>
                          <a:latin typeface="Source Sans Pro" panose="020B0503030403020204" charset="0"/>
                          <a:ea typeface="Source Sans Pro" panose="020B0503030403020204"/>
                          <a:cs typeface="Source Sans Pro" panose="020B0503030403020204" charset="0"/>
                        </a:rPr>
                        <a:t>es  exactamente igual</a:t>
                      </a:r>
                      <a:r>
                        <a:rPr lang="es-AR" sz="900" b="0" strike="noStrike" spc="-1">
                          <a:solidFill>
                            <a:srgbClr val="000000"/>
                          </a:solidFill>
                          <a:latin typeface="Source Sans Pro" panose="020B0503030403020204" charset="0"/>
                          <a:ea typeface="Source Sans Pro" panose="020B0503030403020204"/>
                          <a:cs typeface="Source Sans Pro" panose="020B0503030403020204" charset="0"/>
                        </a:rPr>
                        <a:t>?</a:t>
                      </a:r>
                      <a:endParaRPr lang="es-AR" sz="900" b="0" strike="noStrike" spc="-1">
                        <a:solidFill>
                          <a:srgbClr val="000000"/>
                        </a:solidFill>
                        <a:latin typeface="Source Sans Pro" panose="020B0503030403020204" charset="0"/>
                        <a:ea typeface="Source Sans Pro" panose="020B0503030403020204"/>
                        <a:cs typeface="Source Sans Pro" panose="020B0503030403020204" charset="0"/>
                      </a:endParaRPr>
                    </a:p>
                  </a:txBody>
                  <a:tcPr mar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1450">
                <a:tc>
                  <a:txBody>
                    <a:bodyPr/>
                    <a:p>
                      <a:pPr>
                        <a:lnSpc>
                          <a:spcPct val="60000"/>
                        </a:lnSpc>
                      </a:pPr>
                      <a:r>
                        <a:rPr lang="es-AR" sz="900" b="1" strike="noStrike" spc="-1">
                          <a:solidFill>
                            <a:srgbClr val="000000"/>
                          </a:solidFill>
                          <a:latin typeface="Source Sans Pro" panose="020B0503030403020204" charset="0"/>
                          <a:ea typeface="Source Sans Pro" panose="020B0503030403020204"/>
                          <a:cs typeface="Source Sans Pro" panose="020B0503030403020204" charset="0"/>
                        </a:rPr>
                        <a:t>expect_match()</a:t>
                      </a:r>
                      <a:endParaRPr lang="es-AR" sz="900" b="1" strike="noStrike" spc="-1">
                        <a:solidFill>
                          <a:srgbClr val="000000"/>
                        </a:solidFill>
                        <a:latin typeface="Source Sans Pro" panose="020B0503030403020204" charset="0"/>
                        <a:ea typeface="Source Sans Pro" panose="020B0503030403020204"/>
                        <a:cs typeface="Source Sans Pro" panose="020B050303040302020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1D2">
                        <a:alpha val="26000"/>
                      </a:srgb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60000"/>
                        </a:lnSpc>
                      </a:pPr>
                      <a:r>
                        <a:rPr lang="en-US" altLang="es-AR" sz="900" b="0" strike="noStrike" spc="-1">
                          <a:solidFill>
                            <a:srgbClr val="000000"/>
                          </a:solidFill>
                          <a:latin typeface="Source Sans Pro" panose="020B0503030403020204" charset="0"/>
                          <a:ea typeface="Source Sans Pro" panose="020B0503030403020204"/>
                          <a:cs typeface="Source Sans Pro" panose="020B0503030403020204" charset="0"/>
                        </a:rPr>
                        <a:t>coincide con ciertos caracteres o </a:t>
                      </a:r>
                      <a:r>
                        <a:rPr lang="en-US" altLang="en-US" sz="900" b="0" strike="noStrike" spc="-1">
                          <a:solidFill>
                            <a:srgbClr val="000000"/>
                          </a:solidFill>
                          <a:latin typeface="Source Sans Pro" panose="020B0503030403020204" charset="0"/>
                          <a:ea typeface="Source Sans Pro" panose="020B0503030403020204"/>
                          <a:cs typeface="Source Sans Pro" panose="020B0503030403020204" charset="0"/>
                        </a:rPr>
                        <a:t>con</a:t>
                      </a:r>
                      <a:r>
                        <a:rPr lang="en-US" altLang="es-AR" sz="900" b="0" strike="noStrike" spc="-1">
                          <a:solidFill>
                            <a:srgbClr val="000000"/>
                          </a:solidFill>
                          <a:latin typeface="Source Sans Pro" panose="020B0503030403020204" charset="0"/>
                          <a:ea typeface="Source Sans Pro" panose="020B0503030403020204"/>
                          <a:cs typeface="Source Sans Pro" panose="020B0503030403020204" charset="0"/>
                        </a:rPr>
                        <a:t> una expresión regular</a:t>
                      </a:r>
                      <a:r>
                        <a:rPr lang="es-AR" sz="900" b="0" strike="noStrike" spc="-1">
                          <a:solidFill>
                            <a:srgbClr val="000000"/>
                          </a:solidFill>
                          <a:latin typeface="Source Sans Pro" panose="020B0503030403020204" charset="0"/>
                          <a:ea typeface="Source Sans Pro" panose="020B0503030403020204"/>
                          <a:cs typeface="Source Sans Pro" panose="020B0503030403020204" charset="0"/>
                        </a:rPr>
                        <a:t>?</a:t>
                      </a:r>
                      <a:endParaRPr lang="es-AR" sz="900" b="0" strike="noStrike" spc="-1">
                        <a:solidFill>
                          <a:srgbClr val="000000"/>
                        </a:solidFill>
                        <a:latin typeface="Source Sans Pro" panose="020B0503030403020204" charset="0"/>
                        <a:ea typeface="Source Sans Pro" panose="020B0503030403020204"/>
                        <a:cs typeface="Source Sans Pro" panose="020B0503030403020204" charset="0"/>
                      </a:endParaRPr>
                    </a:p>
                  </a:txBody>
                  <a:tcPr mar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1D2">
                        <a:alpha val="26000"/>
                      </a:srgbClr>
                    </a:solidFill>
                  </a:tcPr>
                </a:tc>
              </a:tr>
              <a:tr h="173355">
                <a:tc>
                  <a:txBody>
                    <a:bodyPr/>
                    <a:p>
                      <a:pPr>
                        <a:lnSpc>
                          <a:spcPct val="60000"/>
                        </a:lnSpc>
                      </a:pPr>
                      <a:r>
                        <a:rPr lang="es-AR" sz="900" b="1" strike="noStrike" spc="-1">
                          <a:solidFill>
                            <a:srgbClr val="000000"/>
                          </a:solidFill>
                          <a:latin typeface="Source Sans Pro" panose="020B0503030403020204" charset="0"/>
                          <a:ea typeface="Source Sans Pro" panose="020B0503030403020204"/>
                          <a:cs typeface="Source Sans Pro" panose="020B0503030403020204" charset="0"/>
                        </a:rPr>
                        <a:t>expect_output()</a:t>
                      </a:r>
                      <a:endParaRPr lang="es-AR" sz="900" b="1" strike="noStrike" spc="-1">
                        <a:solidFill>
                          <a:srgbClr val="000000"/>
                        </a:solidFill>
                        <a:latin typeface="Source Sans Pro" panose="020B0503030403020204" charset="0"/>
                        <a:ea typeface="Source Sans Pro" panose="020B0503030403020204"/>
                        <a:cs typeface="Source Sans Pro" panose="020B050303040302020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60000"/>
                        </a:lnSpc>
                      </a:pPr>
                      <a:r>
                        <a:rPr lang="en-US" altLang="es-AR" sz="900" b="0" strike="noStrike" spc="-1">
                          <a:solidFill>
                            <a:srgbClr val="000000"/>
                          </a:solidFill>
                          <a:latin typeface="Source Sans Pro" panose="020B0503030403020204" charset="0"/>
                          <a:ea typeface="Source Sans Pro" panose="020B0503030403020204"/>
                          <a:cs typeface="Source Sans Pro" panose="020B0503030403020204" charset="0"/>
                        </a:rPr>
                        <a:t>imprime la salida especificada?</a:t>
                      </a:r>
                      <a:endParaRPr lang="es-AR" sz="900" b="0" strike="noStrike" spc="-1">
                        <a:solidFill>
                          <a:srgbClr val="000000"/>
                        </a:solidFill>
                        <a:latin typeface="Source Sans Pro" panose="020B0503030403020204" charset="0"/>
                        <a:ea typeface="Source Sans Pro" panose="020B0503030403020204"/>
                        <a:cs typeface="Source Sans Pro" panose="020B0503030403020204" charset="0"/>
                      </a:endParaRPr>
                    </a:p>
                  </a:txBody>
                  <a:tcPr mar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3355">
                <a:tc>
                  <a:txBody>
                    <a:bodyPr/>
                    <a:p>
                      <a:pPr>
                        <a:lnSpc>
                          <a:spcPct val="60000"/>
                        </a:lnSpc>
                      </a:pPr>
                      <a:r>
                        <a:rPr lang="es-AR" sz="900" b="1" strike="noStrike" spc="-1">
                          <a:solidFill>
                            <a:srgbClr val="000000"/>
                          </a:solidFill>
                          <a:latin typeface="Source Sans Pro" panose="020B0503030403020204" charset="0"/>
                          <a:ea typeface="Source Sans Pro" panose="020B0503030403020204"/>
                          <a:cs typeface="Source Sans Pro" panose="020B0503030403020204" charset="0"/>
                        </a:rPr>
                        <a:t>expect_message()</a:t>
                      </a:r>
                      <a:endParaRPr lang="es-AR" sz="900" b="1" strike="noStrike" spc="-1">
                        <a:solidFill>
                          <a:srgbClr val="000000"/>
                        </a:solidFill>
                        <a:latin typeface="Source Sans Pro" panose="020B0503030403020204" charset="0"/>
                        <a:ea typeface="Source Sans Pro" panose="020B0503030403020204"/>
                        <a:cs typeface="Source Sans Pro" panose="020B050303040302020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1D2">
                        <a:alpha val="26000"/>
                      </a:srgb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60000"/>
                        </a:lnSpc>
                      </a:pPr>
                      <a:r>
                        <a:rPr lang="en-US" altLang="es-AR" sz="900" b="0" strike="noStrike" spc="-1">
                          <a:solidFill>
                            <a:srgbClr val="000000"/>
                          </a:solidFill>
                          <a:latin typeface="Source Sans Pro" panose="020B0503030403020204" charset="0"/>
                          <a:ea typeface="Source Sans Pro" panose="020B0503030403020204"/>
                          <a:cs typeface="Source Sans Pro" panose="020B0503030403020204" charset="0"/>
                        </a:rPr>
                        <a:t>muestra el mensaje especificado?</a:t>
                      </a:r>
                      <a:endParaRPr lang="es-AR" sz="900" b="0" strike="noStrike" spc="-1">
                        <a:solidFill>
                          <a:srgbClr val="000000"/>
                        </a:solidFill>
                        <a:latin typeface="Source Sans Pro" panose="020B0503030403020204" charset="0"/>
                        <a:ea typeface="Source Sans Pro" panose="020B0503030403020204"/>
                        <a:cs typeface="Source Sans Pro" panose="020B0503030403020204" charset="0"/>
                      </a:endParaRPr>
                    </a:p>
                  </a:txBody>
                  <a:tcPr mar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1D2">
                        <a:alpha val="26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p>
                      <a:pPr>
                        <a:lnSpc>
                          <a:spcPct val="60000"/>
                        </a:lnSpc>
                      </a:pPr>
                      <a:r>
                        <a:rPr lang="es-AR" sz="900" b="1" strike="noStrike" spc="-1">
                          <a:solidFill>
                            <a:srgbClr val="000000"/>
                          </a:solidFill>
                          <a:latin typeface="Source Sans Pro" panose="020B0503030403020204" charset="0"/>
                          <a:ea typeface="Source Sans Pro" panose="020B0503030403020204"/>
                          <a:cs typeface="Source Sans Pro" panose="020B0503030403020204" charset="0"/>
                        </a:rPr>
                        <a:t>expect_warning()</a:t>
                      </a:r>
                      <a:endParaRPr lang="es-AR" sz="900" b="1" strike="noStrike" spc="-1">
                        <a:solidFill>
                          <a:srgbClr val="000000"/>
                        </a:solidFill>
                        <a:latin typeface="Source Sans Pro" panose="020B0503030403020204" charset="0"/>
                        <a:ea typeface="Source Sans Pro" panose="020B0503030403020204"/>
                        <a:cs typeface="Source Sans Pro" panose="020B050303040302020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60000"/>
                        </a:lnSpc>
                      </a:pPr>
                      <a:r>
                        <a:rPr lang="en-US" altLang="es-AR" sz="900" b="0" strike="noStrike" spc="-1">
                          <a:solidFill>
                            <a:srgbClr val="000000"/>
                          </a:solidFill>
                          <a:latin typeface="Source Sans Pro" panose="020B0503030403020204" charset="0"/>
                          <a:ea typeface="Source Sans Pro" panose="020B0503030403020204"/>
                          <a:cs typeface="Source Sans Pro" panose="020B0503030403020204" charset="0"/>
                        </a:rPr>
                        <a:t>muestra la advertencia especificada</a:t>
                      </a:r>
                      <a:r>
                        <a:rPr lang="es-AR" sz="900" b="0" strike="noStrike" spc="-1">
                          <a:solidFill>
                            <a:srgbClr val="000000"/>
                          </a:solidFill>
                          <a:latin typeface="Source Sans Pro" panose="020B0503030403020204" charset="0"/>
                          <a:ea typeface="Source Sans Pro" panose="020B0503030403020204"/>
                          <a:cs typeface="Source Sans Pro" panose="020B0503030403020204" charset="0"/>
                        </a:rPr>
                        <a:t>?</a:t>
                      </a:r>
                      <a:endParaRPr lang="es-AR" sz="900" b="0" strike="noStrike" spc="-1">
                        <a:solidFill>
                          <a:srgbClr val="000000"/>
                        </a:solidFill>
                        <a:latin typeface="Source Sans Pro" panose="020B0503030403020204" charset="0"/>
                        <a:ea typeface="Source Sans Pro" panose="020B0503030403020204"/>
                        <a:cs typeface="Source Sans Pro" panose="020B0503030403020204" charset="0"/>
                      </a:endParaRPr>
                    </a:p>
                  </a:txBody>
                  <a:tcPr mar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p>
                      <a:pPr>
                        <a:lnSpc>
                          <a:spcPct val="60000"/>
                        </a:lnSpc>
                      </a:pPr>
                      <a:r>
                        <a:rPr lang="es-AR" sz="900" b="1" strike="noStrike" spc="-1">
                          <a:solidFill>
                            <a:srgbClr val="000000"/>
                          </a:solidFill>
                          <a:latin typeface="Source Sans Pro" panose="020B0503030403020204" charset="0"/>
                          <a:ea typeface="Source Sans Pro" panose="020B0503030403020204"/>
                          <a:cs typeface="Source Sans Pro" panose="020B0503030403020204" charset="0"/>
                        </a:rPr>
                        <a:t>expect_error()</a:t>
                      </a:r>
                      <a:endParaRPr lang="es-AR" sz="900" b="1" strike="noStrike" spc="-1">
                        <a:solidFill>
                          <a:srgbClr val="000000"/>
                        </a:solidFill>
                        <a:latin typeface="Source Sans Pro" panose="020B0503030403020204" charset="0"/>
                        <a:ea typeface="Source Sans Pro" panose="020B0503030403020204"/>
                        <a:cs typeface="Source Sans Pro" panose="020B050303040302020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1D2">
                        <a:alpha val="26000"/>
                      </a:srgb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60000"/>
                        </a:lnSpc>
                      </a:pPr>
                      <a:r>
                        <a:rPr lang="en-US" altLang="es-AR" sz="900" b="0" strike="noStrike" spc="-1">
                          <a:solidFill>
                            <a:srgbClr val="000000"/>
                          </a:solidFill>
                          <a:latin typeface="Source Sans Pro" panose="020B0503030403020204" charset="0"/>
                          <a:ea typeface="Source Sans Pro" panose="020B0503030403020204"/>
                          <a:cs typeface="Source Sans Pro" panose="020B0503030403020204" charset="0"/>
                        </a:rPr>
                        <a:t>devuelve el error especificado</a:t>
                      </a:r>
                      <a:r>
                        <a:rPr lang="es-AR" sz="900" b="0" strike="noStrike" spc="-1">
                          <a:solidFill>
                            <a:srgbClr val="000000"/>
                          </a:solidFill>
                          <a:latin typeface="Source Sans Pro" panose="020B0503030403020204" charset="0"/>
                          <a:ea typeface="Source Sans Pro" panose="020B0503030403020204"/>
                          <a:cs typeface="Source Sans Pro" panose="020B0503030403020204" charset="0"/>
                        </a:rPr>
                        <a:t>?</a:t>
                      </a:r>
                      <a:endParaRPr lang="es-AR" sz="900" b="0" strike="noStrike" spc="-1">
                        <a:solidFill>
                          <a:srgbClr val="000000"/>
                        </a:solidFill>
                        <a:latin typeface="Source Sans Pro" panose="020B0503030403020204" charset="0"/>
                        <a:ea typeface="Source Sans Pro" panose="020B0503030403020204"/>
                        <a:cs typeface="Source Sans Pro" panose="020B0503030403020204" charset="0"/>
                      </a:endParaRPr>
                    </a:p>
                  </a:txBody>
                  <a:tcPr mar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1D2">
                        <a:alpha val="26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p>
                      <a:pPr>
                        <a:lnSpc>
                          <a:spcPct val="60000"/>
                        </a:lnSpc>
                      </a:pPr>
                      <a:r>
                        <a:rPr lang="es-AR" sz="900" b="1" strike="noStrike" spc="-1">
                          <a:solidFill>
                            <a:srgbClr val="000000"/>
                          </a:solidFill>
                          <a:latin typeface="Source Sans Pro" panose="020B0503030403020204" charset="0"/>
                          <a:ea typeface="Source Sans Pro" panose="020B0503030403020204"/>
                          <a:cs typeface="Source Sans Pro" panose="020B0503030403020204" charset="0"/>
                        </a:rPr>
                        <a:t>expect_is()</a:t>
                      </a:r>
                      <a:endParaRPr lang="es-AR" sz="900" b="1" strike="noStrike" spc="-1">
                        <a:solidFill>
                          <a:srgbClr val="000000"/>
                        </a:solidFill>
                        <a:latin typeface="Source Sans Pro" panose="020B0503030403020204" charset="0"/>
                        <a:ea typeface="Source Sans Pro" panose="020B0503030403020204"/>
                        <a:cs typeface="Source Sans Pro" panose="020B050303040302020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60000"/>
                        </a:lnSpc>
                      </a:pPr>
                      <a:r>
                        <a:rPr lang="en-US" altLang="es-AR" sz="900" b="0" strike="noStrike" spc="-1">
                          <a:solidFill>
                            <a:srgbClr val="000000"/>
                          </a:solidFill>
                          <a:latin typeface="Source Sans Pro" panose="020B0503030403020204" charset="0"/>
                          <a:ea typeface="Source Sans Pro" panose="020B0503030403020204"/>
                          <a:cs typeface="Source Sans Pro" panose="020B0503030403020204" charset="0"/>
                        </a:rPr>
                        <a:t>la salida tiene una clase específica</a:t>
                      </a:r>
                      <a:r>
                        <a:rPr lang="es-AR" sz="900" b="0" strike="noStrike" spc="-1">
                          <a:solidFill>
                            <a:srgbClr val="000000"/>
                          </a:solidFill>
                          <a:latin typeface="Source Sans Pro" panose="020B0503030403020204" charset="0"/>
                          <a:ea typeface="Source Sans Pro" panose="020B0503030403020204"/>
                          <a:cs typeface="Source Sans Pro" panose="020B0503030403020204" charset="0"/>
                        </a:rPr>
                        <a:t>?</a:t>
                      </a:r>
                      <a:endParaRPr lang="es-AR" sz="900" b="0" strike="noStrike" spc="-1">
                        <a:solidFill>
                          <a:srgbClr val="000000"/>
                        </a:solidFill>
                        <a:latin typeface="Source Sans Pro" panose="020B0503030403020204" charset="0"/>
                        <a:ea typeface="Source Sans Pro" panose="020B0503030403020204"/>
                        <a:cs typeface="Source Sans Pro" panose="020B0503030403020204" charset="0"/>
                      </a:endParaRPr>
                    </a:p>
                  </a:txBody>
                  <a:tcPr mar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p>
                      <a:pPr>
                        <a:lnSpc>
                          <a:spcPct val="60000"/>
                        </a:lnSpc>
                      </a:pPr>
                      <a:r>
                        <a:rPr lang="es-AR" sz="900" b="1" strike="noStrike" spc="-1">
                          <a:solidFill>
                            <a:srgbClr val="000000"/>
                          </a:solidFill>
                          <a:latin typeface="Source Sans Pro" panose="020B0503030403020204" charset="0"/>
                          <a:ea typeface="Source Sans Pro" panose="020B0503030403020204"/>
                          <a:cs typeface="Source Sans Pro" panose="020B0503030403020204" charset="0"/>
                        </a:rPr>
                        <a:t>expect_false()</a:t>
                      </a:r>
                      <a:endParaRPr lang="es-AR" sz="900" b="1" strike="noStrike" spc="-1">
                        <a:solidFill>
                          <a:srgbClr val="000000"/>
                        </a:solidFill>
                        <a:latin typeface="Source Sans Pro" panose="020B0503030403020204" charset="0"/>
                        <a:ea typeface="Source Sans Pro" panose="020B0503030403020204"/>
                        <a:cs typeface="Source Sans Pro" panose="020B050303040302020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1D2">
                        <a:alpha val="26000"/>
                      </a:srgbClr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60000"/>
                        </a:lnSpc>
                      </a:pPr>
                      <a:r>
                        <a:rPr lang="en-US" altLang="es-AR" sz="900" b="0" strike="noStrike" spc="-1">
                          <a:solidFill>
                            <a:srgbClr val="000000"/>
                          </a:solidFill>
                          <a:latin typeface="Source Sans Pro" panose="020B0503030403020204" charset="0"/>
                          <a:ea typeface="Source Sans Pro" panose="020B0503030403020204"/>
                          <a:cs typeface="Source Sans Pro" panose="020B0503030403020204" charset="0"/>
                        </a:rPr>
                        <a:t>devuelve </a:t>
                      </a:r>
                      <a:r>
                        <a:rPr lang="es-AR" sz="900" b="0" strike="noStrike" spc="-1">
                          <a:solidFill>
                            <a:srgbClr val="000000"/>
                          </a:solidFill>
                          <a:latin typeface="Source Sans Pro" panose="020B0503030403020204" charset="0"/>
                          <a:ea typeface="Source Sans Pro" panose="020B0503030403020204"/>
                          <a:cs typeface="Source Sans Pro" panose="020B0503030403020204" charset="0"/>
                        </a:rPr>
                        <a:t>FALSE?</a:t>
                      </a:r>
                      <a:endParaRPr lang="es-AR" sz="900" b="0" strike="noStrike" spc="-1">
                        <a:solidFill>
                          <a:srgbClr val="000000"/>
                        </a:solidFill>
                        <a:latin typeface="Source Sans Pro" panose="020B0503030403020204" charset="0"/>
                        <a:ea typeface="Source Sans Pro" panose="020B0503030403020204"/>
                        <a:cs typeface="Source Sans Pro" panose="020B0503030403020204" charset="0"/>
                      </a:endParaRPr>
                    </a:p>
                  </a:txBody>
                  <a:tcPr mar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1D2">
                        <a:alpha val="26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p>
                      <a:pPr>
                        <a:lnSpc>
                          <a:spcPct val="60000"/>
                        </a:lnSpc>
                      </a:pPr>
                      <a:r>
                        <a:rPr lang="es-AR" sz="900" b="1" strike="noStrike" spc="-1">
                          <a:solidFill>
                            <a:srgbClr val="000000"/>
                          </a:solidFill>
                          <a:latin typeface="Source Sans Pro" panose="020B0503030403020204" charset="0"/>
                          <a:ea typeface="Source Sans Pro" panose="020B0503030403020204"/>
                          <a:cs typeface="Source Sans Pro" panose="020B0503030403020204" charset="0"/>
                        </a:rPr>
                        <a:t>expect_true()</a:t>
                      </a:r>
                      <a:endParaRPr lang="es-AR" sz="900" b="1" strike="noStrike" spc="-1">
                        <a:solidFill>
                          <a:srgbClr val="000000"/>
                        </a:solidFill>
                        <a:latin typeface="Source Sans Pro" panose="020B0503030403020204" charset="0"/>
                        <a:ea typeface="Source Sans Pro" panose="020B0503030403020204"/>
                        <a:cs typeface="Source Sans Pro" panose="020B050303040302020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60000"/>
                        </a:lnSpc>
                      </a:pPr>
                      <a:r>
                        <a:rPr lang="en-US" altLang="es-AR" sz="900" b="0" strike="noStrike" spc="-1">
                          <a:solidFill>
                            <a:srgbClr val="000000"/>
                          </a:solidFill>
                          <a:latin typeface="Source Sans Pro" panose="020B0503030403020204" charset="0"/>
                          <a:ea typeface="Source Sans Pro" panose="020B0503030403020204"/>
                          <a:cs typeface="Source Sans Pro" panose="020B0503030403020204" charset="0"/>
                        </a:rPr>
                        <a:t>devuelve</a:t>
                      </a:r>
                      <a:r>
                        <a:rPr lang="es-AR" sz="900" b="0" strike="noStrike" spc="-1">
                          <a:solidFill>
                            <a:srgbClr val="000000"/>
                          </a:solidFill>
                          <a:latin typeface="Source Sans Pro" panose="020B0503030403020204" charset="0"/>
                          <a:ea typeface="Source Sans Pro" panose="020B0503030403020204"/>
                          <a:cs typeface="Source Sans Pro" panose="020B0503030403020204" charset="0"/>
                        </a:rPr>
                        <a:t> TRUE?</a:t>
                      </a:r>
                      <a:endParaRPr lang="es-AR" sz="900" b="0" strike="noStrike" spc="-1">
                        <a:solidFill>
                          <a:srgbClr val="000000"/>
                        </a:solidFill>
                        <a:latin typeface="Source Sans Pro" panose="020B0503030403020204" charset="0"/>
                        <a:ea typeface="Source Sans Pro" panose="020B0503030403020204"/>
                        <a:cs typeface="Source Sans Pro" panose="020B0503030403020204" charset="0"/>
                      </a:endParaRPr>
                    </a:p>
                  </a:txBody>
                  <a:tcPr mar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32" name="CustomShape 94"/>
          <p:cNvSpPr/>
          <p:nvPr/>
        </p:nvSpPr>
        <p:spPr>
          <a:xfrm>
            <a:off x="12105720" y="6600975"/>
            <a:ext cx="905400" cy="208080"/>
          </a:xfrm>
          <a:prstGeom prst="rect">
            <a:avLst/>
          </a:prstGeom>
          <a:noFill/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wrap="none" lIns="12600" tIns="12600" rIns="12600" bIns="12600" anchor="ctr"/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altLang="es-AR" sz="1200" b="1" strike="noStrike" spc="-1">
                <a:solidFill>
                  <a:srgbClr val="797979"/>
                </a:solidFill>
                <a:latin typeface="Source Sans Pro" panose="020B0503030403020204"/>
                <a:ea typeface="Source Sans Pro" panose="020B0503030403020204"/>
              </a:rPr>
              <a:t>Ejemplo de Prueba</a:t>
            </a:r>
            <a:endParaRPr lang="es-AR" sz="1200" b="0" strike="noStrike" spc="-1">
              <a:latin typeface="Arial"/>
            </a:endParaRPr>
          </a:p>
        </p:txBody>
      </p:sp>
      <p:sp>
        <p:nvSpPr>
          <p:cNvPr id="133" name="Line 95"/>
          <p:cNvSpPr/>
          <p:nvPr/>
        </p:nvSpPr>
        <p:spPr>
          <a:xfrm>
            <a:off x="9439560" y="6460200"/>
            <a:ext cx="4223880" cy="360"/>
          </a:xfrm>
          <a:prstGeom prst="line">
            <a:avLst/>
          </a:prstGeom>
          <a:ln w="12600" cap="rnd">
            <a:solidFill>
              <a:srgbClr val="767C85"/>
            </a:solidFill>
            <a:custDash>
              <a:ds d="100000" sp="200000"/>
            </a:custDash>
            <a:round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</p:sp>
      <p:sp>
        <p:nvSpPr>
          <p:cNvPr id="134" name="CustomShape 96"/>
          <p:cNvSpPr/>
          <p:nvPr/>
        </p:nvSpPr>
        <p:spPr>
          <a:xfrm>
            <a:off x="9447120" y="6467040"/>
            <a:ext cx="818280" cy="208080"/>
          </a:xfrm>
          <a:prstGeom prst="rect">
            <a:avLst/>
          </a:prstGeom>
          <a:noFill/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wrap="none" lIns="12600" tIns="12600" rIns="12600" bIns="12600" anchor="ctr"/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altLang="es-AR" sz="1200" b="1" strike="noStrike" spc="-1">
                <a:solidFill>
                  <a:srgbClr val="4C4C4C"/>
                </a:solidFill>
                <a:latin typeface="Source Sans Pro" panose="020B0503030403020204"/>
                <a:ea typeface="Source Sans Pro" panose="020B0503030403020204"/>
              </a:rPr>
              <a:t>FLUJO DE TRABAJO</a:t>
            </a:r>
            <a:endParaRPr lang="en-US" altLang="es-AR" sz="1200" b="0" strike="noStrike" spc="-1">
              <a:latin typeface="Arial"/>
            </a:endParaRPr>
          </a:p>
        </p:txBody>
      </p:sp>
      <p:sp>
        <p:nvSpPr>
          <p:cNvPr id="135" name="CustomShape 97"/>
          <p:cNvSpPr/>
          <p:nvPr/>
        </p:nvSpPr>
        <p:spPr>
          <a:xfrm>
            <a:off x="9442800" y="5275080"/>
            <a:ext cx="393480" cy="474120"/>
          </a:xfrm>
          <a:prstGeom prst="rect">
            <a:avLst/>
          </a:prstGeom>
          <a:noFill/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wrap="none" lIns="54720" tIns="54720" rIns="54720" bIns="54720" anchor="ctr"/>
          <a:p>
            <a:pPr algn="ctr">
              <a:lnSpc>
                <a:spcPct val="100000"/>
              </a:lnSpc>
            </a:pPr>
            <a:r>
              <a:rPr lang="es-AR" sz="2400" b="0" strike="noStrike" spc="-1">
                <a:solidFill>
                  <a:srgbClr val="797979"/>
                </a:solidFill>
                <a:latin typeface="FontAwesome"/>
                <a:ea typeface="FontAwesome"/>
              </a:rPr>
              <a:t></a:t>
            </a:r>
            <a:endParaRPr lang="es-AR" sz="2400" b="0" strike="noStrike" spc="-1">
              <a:latin typeface="Arial"/>
            </a:endParaRPr>
          </a:p>
        </p:txBody>
      </p:sp>
      <p:sp>
        <p:nvSpPr>
          <p:cNvPr id="136" name="CustomShape 98"/>
          <p:cNvSpPr/>
          <p:nvPr/>
        </p:nvSpPr>
        <p:spPr>
          <a:xfrm>
            <a:off x="9411840" y="4143960"/>
            <a:ext cx="2053080" cy="330120"/>
          </a:xfrm>
          <a:prstGeom prst="rect">
            <a:avLst/>
          </a:prstGeom>
          <a:noFill/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wrap="none" lIns="12600" tIns="12600" rIns="12600" bIns="12600" anchor="ctr"/>
          <a:p>
            <a:pPr>
              <a:lnSpc>
                <a:spcPct val="80000"/>
              </a:lnSpc>
            </a:pPr>
            <a:r>
              <a:rPr lang="en-US" altLang="es-AR" sz="2500" b="0" strike="noStrike" spc="-1">
                <a:solidFill>
                  <a:srgbClr val="797979"/>
                </a:solidFill>
                <a:latin typeface="Source Sans Pro" panose="020B0503030403020204"/>
                <a:ea typeface="Source Sans Pro" panose="020B0503030403020204"/>
              </a:rPr>
              <a:t>Pruebas</a:t>
            </a:r>
            <a:r>
              <a:rPr lang="es-AR" sz="2500" b="0" strike="noStrike" spc="-1">
                <a:solidFill>
                  <a:srgbClr val="797979"/>
                </a:solidFill>
                <a:latin typeface="Source Sans Pro" panose="020B0503030403020204"/>
                <a:ea typeface="Source Sans Pro" panose="020B0503030403020204"/>
              </a:rPr>
              <a:t> ( </a:t>
            </a:r>
            <a:r>
              <a:rPr lang="es-AR" sz="2300" b="0" strike="noStrike" spc="-1">
                <a:solidFill>
                  <a:srgbClr val="797979"/>
                </a:solidFill>
                <a:latin typeface="FontAwesome"/>
                <a:ea typeface="FontAwesome"/>
              </a:rPr>
              <a:t> </a:t>
            </a:r>
            <a:r>
              <a:rPr lang="en-US" altLang="es-AR" sz="2300" b="0" strike="noStrike" spc="-1">
                <a:solidFill>
                  <a:srgbClr val="797979"/>
                </a:solidFill>
                <a:latin typeface="Source Sans Pro" panose="020B0503030403020204" charset="0"/>
                <a:ea typeface="FontAwesome"/>
                <a:cs typeface="Source Sans Pro" panose="020B0503030403020204" charset="0"/>
              </a:rPr>
              <a:t>tests</a:t>
            </a:r>
            <a:r>
              <a:rPr lang="es-AR" sz="2500" b="0" strike="noStrike" spc="-1">
                <a:solidFill>
                  <a:srgbClr val="797979"/>
                </a:solidFill>
                <a:latin typeface="Source Sans Pro" panose="020B0503030403020204"/>
                <a:ea typeface="Source Sans Pro" panose="020B0503030403020204"/>
              </a:rPr>
              <a:t>/)</a:t>
            </a:r>
            <a:endParaRPr lang="es-AR" sz="2500" b="0" strike="noStrike" spc="-1">
              <a:latin typeface="Arial"/>
            </a:endParaRPr>
          </a:p>
        </p:txBody>
      </p:sp>
      <p:sp>
        <p:nvSpPr>
          <p:cNvPr id="137" name="Line 99"/>
          <p:cNvSpPr/>
          <p:nvPr/>
        </p:nvSpPr>
        <p:spPr>
          <a:xfrm>
            <a:off x="9439200" y="4068360"/>
            <a:ext cx="4241520" cy="360"/>
          </a:xfrm>
          <a:prstGeom prst="line">
            <a:avLst/>
          </a:prstGeom>
          <a:ln w="6480">
            <a:solidFill>
              <a:srgbClr val="797979"/>
            </a:solidFill>
            <a:miter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</p:sp>
      <p:sp>
        <p:nvSpPr>
          <p:cNvPr id="138" name="CustomShape 100"/>
          <p:cNvSpPr/>
          <p:nvPr/>
        </p:nvSpPr>
        <p:spPr>
          <a:xfrm>
            <a:off x="4730400" y="1811880"/>
            <a:ext cx="4508640" cy="615600"/>
          </a:xfrm>
          <a:prstGeom prst="rect">
            <a:avLst/>
          </a:prstGeom>
          <a:noFill/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54720" tIns="54720" rIns="54720" bIns="54720" anchor="ctr">
            <a:normAutofit/>
          </a:bodyPr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El archivo </a:t>
            </a:r>
            <a:r>
              <a:rPr lang="es-AR" sz="1200" b="0" strike="noStrike" spc="-1">
                <a:solidFill>
                  <a:srgbClr val="53585F"/>
                </a:solidFill>
                <a:latin typeface="FontAwesome"/>
                <a:ea typeface="FontAwesome"/>
              </a:rPr>
              <a:t> 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DESCRIPTION 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describe tu trabajo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,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 define c</a:t>
            </a:r>
            <a:r>
              <a:rPr lang="" altLang="en-US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ó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mo va a funcionar </a:t>
            </a:r>
            <a:r>
              <a:rPr lang="en-US" altLang="en-US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tu paquete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 con otros y que </a:t>
            </a:r>
            <a:r>
              <a:rPr lang="en-US" altLang="es-AR" sz="1200" b="0" i="1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copyright 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se aplica.</a:t>
            </a:r>
            <a:endParaRPr lang="es-AR" sz="1200" b="0" strike="noStrike" spc="-1">
              <a:latin typeface="Arial"/>
            </a:endParaRPr>
          </a:p>
        </p:txBody>
      </p:sp>
      <p:pic>
        <p:nvPicPr>
          <p:cNvPr id="139" name="Image"/>
          <p:cNvPicPr/>
          <p:nvPr/>
        </p:nvPicPr>
        <p:blipFill>
          <a:blip r:embed="rId7"/>
          <a:stretch>
            <a:fillRect/>
          </a:stretch>
        </p:blipFill>
        <p:spPr>
          <a:xfrm>
            <a:off x="238680" y="9978480"/>
            <a:ext cx="1753920" cy="615600"/>
          </a:xfrm>
          <a:prstGeom prst="rect">
            <a:avLst/>
          </a:prstGeom>
          <a:ln w="12600">
            <a:noFill/>
          </a:ln>
        </p:spPr>
      </p:pic>
      <p:pic>
        <p:nvPicPr>
          <p:cNvPr id="140" name="Image"/>
          <p:cNvPicPr/>
          <p:nvPr/>
        </p:nvPicPr>
        <p:blipFill>
          <a:blip r:embed="rId8"/>
          <a:stretch>
            <a:fillRect/>
          </a:stretch>
        </p:blipFill>
        <p:spPr>
          <a:xfrm>
            <a:off x="5761080" y="9192600"/>
            <a:ext cx="749520" cy="983520"/>
          </a:xfrm>
          <a:prstGeom prst="rect">
            <a:avLst/>
          </a:prstGeom>
          <a:ln w="12600">
            <a:noFill/>
          </a:ln>
        </p:spPr>
      </p:pic>
      <p:pic>
        <p:nvPicPr>
          <p:cNvPr id="141" name="devtools.png"/>
          <p:cNvPicPr/>
          <p:nvPr/>
        </p:nvPicPr>
        <p:blipFill>
          <a:blip r:embed="rId9"/>
          <a:stretch>
            <a:fillRect/>
          </a:stretch>
        </p:blipFill>
        <p:spPr>
          <a:xfrm>
            <a:off x="12302280" y="196920"/>
            <a:ext cx="1383480" cy="1603800"/>
          </a:xfrm>
          <a:prstGeom prst="rect">
            <a:avLst/>
          </a:prstGeom>
          <a:ln w="12600">
            <a:noFill/>
          </a:ln>
        </p:spPr>
      </p:pic>
      <p:graphicFrame>
        <p:nvGraphicFramePr>
          <p:cNvPr id="2" name="Table 1"/>
          <p:cNvGraphicFramePr/>
          <p:nvPr/>
        </p:nvGraphicFramePr>
        <p:xfrm>
          <a:off x="266065" y="6044565"/>
          <a:ext cx="4273550" cy="330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7045"/>
                <a:gridCol w="541655"/>
                <a:gridCol w="304800"/>
                <a:gridCol w="328295"/>
                <a:gridCol w="363855"/>
                <a:gridCol w="446405"/>
                <a:gridCol w="531495"/>
              </a:tblGrid>
              <a:tr h="810895">
                <a:tc>
                  <a:txBody>
                    <a:bodyPr/>
                    <a:p>
                      <a:pPr>
                        <a:buNone/>
                      </a:pPr>
                      <a:endParaRPr lang="en-US" sz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ource Sans Pro" panose="020B0503030403020204" charset="0"/>
                        <a:cs typeface="Source Sans Pro" panose="020B0503030403020204" charset="0"/>
                      </a:endParaRPr>
                    </a:p>
                  </a:txBody>
                  <a:tcPr marL="45720" marR="0" marT="0" marB="0" anchor="ctr" anchorCtr="0">
                    <a:lnL w="19050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R>
                    <a:lnT w="19050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</a:lnT>
                    <a:lnB w="3175">
                      <a:solidFill>
                        <a:schemeClr val="bg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sz="1200">
                        <a:latin typeface="Source Sans Pro" panose="020B0503030403020204" charset="0"/>
                        <a:cs typeface="Source Sans Pro" panose="020B0503030403020204" charset="0"/>
                      </a:endParaRPr>
                    </a:p>
                  </a:txBody>
                  <a:tcPr marL="0" marR="0" marT="0" marB="0" anchor="ctr" anchorCtr="0">
                    <a:lnL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R>
                    <a:lnT w="19050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</a:lnT>
                    <a:lnB w="3175">
                      <a:solidFill>
                        <a:schemeClr val="bg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sz="1200">
                        <a:latin typeface="Source Sans Pro" panose="020B0503030403020204" charset="0"/>
                        <a:cs typeface="Source Sans Pro" panose="020B0503030403020204" charset="0"/>
                      </a:endParaRPr>
                    </a:p>
                  </a:txBody>
                  <a:tcPr marL="0" marR="0" marT="0" marB="0" anchor="ctr" anchorCtr="0">
                    <a:lnL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L>
                    <a:lnR>
                      <a:noFill/>
                    </a:lnR>
                    <a:lnT w="19050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</a:lnT>
                    <a:lnB w="3175">
                      <a:solidFill>
                        <a:schemeClr val="bg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sz="1200">
                        <a:latin typeface="Source Sans Pro" panose="020B0503030403020204" charset="0"/>
                        <a:cs typeface="Source Sans Pro" panose="020B0503030403020204" charset="0"/>
                      </a:endParaRPr>
                    </a:p>
                  </a:txBody>
                  <a:tcPr marL="0" marR="0" marT="0" marB="0" anchor="ctr" anchorCtr="0">
                    <a:lnL>
                      <a:noFill/>
                    </a:lnL>
                    <a:lnR>
                      <a:noFill/>
                    </a:lnR>
                    <a:lnT w="19050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</a:lnT>
                    <a:lnB w="3175">
                      <a:solidFill>
                        <a:schemeClr val="bg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sz="1200">
                        <a:latin typeface="Source Sans Pro" panose="020B0503030403020204" charset="0"/>
                        <a:cs typeface="Source Sans Pro" panose="020B0503030403020204" charset="0"/>
                      </a:endParaRPr>
                    </a:p>
                  </a:txBody>
                  <a:tcPr marL="0" marR="0" marT="0" marB="0" anchor="ctr" anchorCtr="0">
                    <a:lnL>
                      <a:noFill/>
                    </a:lnL>
                    <a:lnR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R>
                    <a:lnT w="19050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</a:lnT>
                    <a:lnB w="3175">
                      <a:solidFill>
                        <a:schemeClr val="bg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sz="1200">
                        <a:latin typeface="Source Sans Pro" panose="020B0503030403020204" charset="0"/>
                        <a:cs typeface="Source Sans Pro" panose="020B0503030403020204" charset="0"/>
                      </a:endParaRPr>
                    </a:p>
                  </a:txBody>
                  <a:tcPr marL="0" marR="0" marT="0" marB="0" anchor="ctr" anchorCtr="0">
                    <a:lnL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R>
                    <a:lnT w="19050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</a:lnT>
                    <a:lnB w="3175">
                      <a:solidFill>
                        <a:schemeClr val="bg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sz="1200">
                        <a:latin typeface="Source Sans Pro" panose="020B0503030403020204" charset="0"/>
                        <a:cs typeface="Source Sans Pro" panose="020B0503030403020204" charset="0"/>
                      </a:endParaRPr>
                    </a:p>
                  </a:txBody>
                  <a:tcPr marL="0" marR="0" marT="0" marB="0" anchor="ctr" anchorCtr="0">
                    <a:lnL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L>
                    <a:lnR w="19050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</a:lnR>
                    <a:lnT w="19050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</a:lnT>
                    <a:lnB w="3175">
                      <a:solidFill>
                        <a:schemeClr val="bg1"/>
                      </a:solidFill>
                      <a:prstDash val="solid"/>
                    </a:lnB>
                    <a:noFill/>
                  </a:tcPr>
                </a:tc>
              </a:tr>
              <a:tr h="18796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en-US" sz="12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ource Sans Pro" panose="020B0503030403020204" charset="0"/>
                          <a:cs typeface="Source Sans Pro" panose="020B0503030403020204" charset="0"/>
                        </a:rPr>
                        <a:t>install.packages()</a:t>
                      </a:r>
                      <a:endParaRPr lang="en-US" altLang="en-US" sz="12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ource Sans Pro" panose="020B0503030403020204" charset="0"/>
                        <a:cs typeface="Source Sans Pro" panose="020B0503030403020204" charset="0"/>
                      </a:endParaRPr>
                    </a:p>
                  </a:txBody>
                  <a:tcPr marL="45720" marR="0" marT="0" marB="0" anchor="ctr" anchorCtr="0">
                    <a:lnL w="19050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R>
                    <a:lnT w="3175">
                      <a:solidFill>
                        <a:schemeClr val="bg1"/>
                      </a:solidFill>
                      <a:prstDash val="solid"/>
                    </a:lnT>
                    <a:lnB w="3175">
                      <a:solidFill>
                        <a:schemeClr val="bg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1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Source Sans Pro" panose="020B0503030403020204" charset="0"/>
                          <a:cs typeface="Source Sans Pro" panose="020B0503030403020204" charset="0"/>
                        </a:rPr>
                        <a:t>CRAN</a:t>
                      </a:r>
                      <a:endParaRPr lang="en-US" altLang="en-US" sz="1100">
                        <a:solidFill>
                          <a:schemeClr val="accent1">
                            <a:lumMod val="75000"/>
                          </a:schemeClr>
                        </a:solidFill>
                        <a:latin typeface="Source Sans Pro" panose="020B0503030403020204" charset="0"/>
                        <a:cs typeface="Source Sans Pro" panose="020B0503030403020204" charset="0"/>
                      </a:endParaRPr>
                    </a:p>
                  </a:txBody>
                  <a:tcPr marL="0" marR="0" marT="0" marB="0" anchor="ctr" anchorCtr="0">
                    <a:lnL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R>
                    <a:lnT w="3175">
                      <a:solidFill>
                        <a:schemeClr val="bg1"/>
                      </a:solidFill>
                      <a:prstDash val="solid"/>
                    </a:lnT>
                    <a:lnB w="3175">
                      <a:solidFill>
                        <a:schemeClr val="bg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sz="1200">
                        <a:solidFill>
                          <a:schemeClr val="accent1">
                            <a:lumMod val="75000"/>
                          </a:schemeClr>
                        </a:solidFill>
                        <a:latin typeface="Source Sans Pro" panose="020B0503030403020204" charset="0"/>
                        <a:cs typeface="Source Sans Pro" panose="020B0503030403020204" charset="0"/>
                      </a:endParaRPr>
                    </a:p>
                  </a:txBody>
                  <a:tcPr marL="0" marR="0" marT="0" marB="0" anchor="ctr" anchorCtr="0">
                    <a:lnL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L>
                    <a:lnR>
                      <a:noFill/>
                    </a:lnR>
                    <a:lnT w="3175">
                      <a:solidFill>
                        <a:schemeClr val="bg1"/>
                      </a:solidFill>
                      <a:prstDash val="solid"/>
                    </a:lnT>
                    <a:lnB w="3175">
                      <a:solidFill>
                        <a:schemeClr val="bg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sz="1200">
                        <a:solidFill>
                          <a:schemeClr val="accent1">
                            <a:lumMod val="75000"/>
                          </a:schemeClr>
                        </a:solidFill>
                        <a:latin typeface="Source Sans Pro" panose="020B0503030403020204" charset="0"/>
                        <a:cs typeface="Source Sans Pro" panose="020B0503030403020204" charset="0"/>
                      </a:endParaRPr>
                    </a:p>
                  </a:txBody>
                  <a:tcPr marL="0" marR="0" marT="0" marB="0" anchor="ctr" anchorCtr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chemeClr val="bg1"/>
                      </a:solidFill>
                      <a:prstDash val="solid"/>
                    </a:lnT>
                    <a:lnB w="3175">
                      <a:solidFill>
                        <a:schemeClr val="bg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2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东文宋体" charset="0"/>
                          <a:cs typeface="Source Sans Pro" panose="020B0503030403020204" charset="0"/>
                        </a:rPr>
                        <a:t>●</a:t>
                      </a:r>
                      <a:endParaRPr lang="en-US" sz="1200">
                        <a:solidFill>
                          <a:schemeClr val="accent1">
                            <a:lumMod val="75000"/>
                          </a:schemeClr>
                        </a:solidFill>
                        <a:latin typeface="东文宋体" charset="0"/>
                        <a:cs typeface="Source Sans Pro" panose="020B0503030403020204" charset="0"/>
                      </a:endParaRPr>
                    </a:p>
                  </a:txBody>
                  <a:tcPr marL="0" marR="0" marT="0" marB="0" anchor="ctr" anchorCtr="0">
                    <a:lnL>
                      <a:noFill/>
                    </a:lnL>
                    <a:lnR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R>
                    <a:lnT w="3175">
                      <a:solidFill>
                        <a:schemeClr val="bg1"/>
                      </a:solidFill>
                      <a:prstDash val="solid"/>
                    </a:lnT>
                    <a:lnB w="3175">
                      <a:solidFill>
                        <a:schemeClr val="bg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sz="1200">
                        <a:solidFill>
                          <a:schemeClr val="accent1"/>
                        </a:solidFill>
                        <a:latin typeface="Source Sans Pro" panose="020B0503030403020204" charset="0"/>
                        <a:cs typeface="Source Sans Pro" panose="020B0503030403020204" charset="0"/>
                      </a:endParaRPr>
                    </a:p>
                  </a:txBody>
                  <a:tcPr marL="0" marR="0" marT="0" marB="0" anchor="ctr" anchorCtr="0">
                    <a:lnL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R>
                    <a:lnT w="3175">
                      <a:solidFill>
                        <a:schemeClr val="bg1"/>
                      </a:solidFill>
                      <a:prstDash val="solid"/>
                    </a:lnT>
                    <a:lnB w="3175">
                      <a:solidFill>
                        <a:schemeClr val="bg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sz="1200">
                        <a:latin typeface="Source Sans Pro" panose="020B0503030403020204" charset="0"/>
                        <a:cs typeface="Source Sans Pro" panose="020B0503030403020204" charset="0"/>
                      </a:endParaRPr>
                    </a:p>
                  </a:txBody>
                  <a:tcPr marL="0" marR="0" marT="0" marB="0" anchor="ctr" anchorCtr="0">
                    <a:lnL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L>
                    <a:lnR w="19050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</a:lnR>
                    <a:lnT w="3175">
                      <a:solidFill>
                        <a:schemeClr val="bg1"/>
                      </a:solidFill>
                      <a:prstDash val="solid"/>
                    </a:lnT>
                    <a:lnB w="3175">
                      <a:solidFill>
                        <a:schemeClr val="bg1"/>
                      </a:solidFill>
                      <a:prstDash val="solid"/>
                    </a:lnB>
                    <a:noFill/>
                  </a:tcPr>
                </a:tc>
              </a:tr>
              <a:tr h="24003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en-US" sz="9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ource Sans Pro" panose="020B0503030403020204" charset="0"/>
                          <a:cs typeface="Source Sans Pro" panose="020B0503030403020204" charset="0"/>
                          <a:sym typeface="+mn-ea"/>
                        </a:rPr>
                        <a:t>install.packages(</a:t>
                      </a:r>
                      <a:r>
                        <a:rPr lang="en-US" altLang="en-US" sz="900">
                          <a:latin typeface="Source Sans Pro" panose="020B0503030403020204" charset="0"/>
                          <a:cs typeface="Source Sans Pro" panose="020B0503030403020204" charset="0"/>
                          <a:sym typeface="+mn-ea"/>
                        </a:rPr>
                        <a:t>type = ”source”</a:t>
                      </a:r>
                      <a:r>
                        <a:rPr lang="en-US" altLang="en-US" sz="9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ource Sans Pro" panose="020B0503030403020204" charset="0"/>
                          <a:cs typeface="Source Sans Pro" panose="020B0503030403020204" charset="0"/>
                          <a:sym typeface="+mn-ea"/>
                        </a:rPr>
                        <a:t>)</a:t>
                      </a:r>
                      <a:endParaRPr lang="en-US" altLang="en-US" sz="9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ource Sans Pro" panose="020B0503030403020204" charset="0"/>
                        <a:cs typeface="Source Sans Pro" panose="020B0503030403020204" charset="0"/>
                        <a:sym typeface="+mn-ea"/>
                      </a:endParaRPr>
                    </a:p>
                  </a:txBody>
                  <a:tcPr marL="45720" marR="0" marT="0" marB="0" anchor="ctr" anchorCtr="0">
                    <a:lnL w="19050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R>
                    <a:lnT w="3175">
                      <a:solidFill>
                        <a:schemeClr val="bg1"/>
                      </a:solidFill>
                      <a:prstDash val="solid"/>
                    </a:lnT>
                    <a:lnB w="3175">
                      <a:solidFill>
                        <a:schemeClr val="bg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1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Source Sans Pro" panose="020B0503030403020204" charset="0"/>
                          <a:cs typeface="Source Sans Pro" panose="020B0503030403020204" charset="0"/>
                        </a:rPr>
                        <a:t>CRAN</a:t>
                      </a:r>
                      <a:endParaRPr lang="en-US" altLang="en-US" sz="1100">
                        <a:solidFill>
                          <a:schemeClr val="accent1">
                            <a:lumMod val="75000"/>
                          </a:schemeClr>
                        </a:solidFill>
                        <a:latin typeface="Source Sans Pro" panose="020B0503030403020204" charset="0"/>
                        <a:cs typeface="Source Sans Pro" panose="020B0503030403020204" charset="0"/>
                      </a:endParaRPr>
                    </a:p>
                  </a:txBody>
                  <a:tcPr marL="0" marR="0" marT="0" marB="0" anchor="ctr" anchorCtr="0">
                    <a:lnL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R>
                    <a:lnT w="3175">
                      <a:solidFill>
                        <a:schemeClr val="bg1"/>
                      </a:solidFill>
                      <a:prstDash val="solid"/>
                    </a:lnT>
                    <a:lnB w="3175">
                      <a:solidFill>
                        <a:schemeClr val="bg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sz="1200">
                        <a:solidFill>
                          <a:schemeClr val="accent1">
                            <a:lumMod val="75000"/>
                          </a:schemeClr>
                        </a:solidFill>
                        <a:latin typeface="Source Sans Pro" panose="020B0503030403020204" charset="0"/>
                        <a:cs typeface="Source Sans Pro" panose="020B0503030403020204" charset="0"/>
                      </a:endParaRPr>
                    </a:p>
                  </a:txBody>
                  <a:tcPr marL="0" marR="0" marT="0" marB="0" anchor="ctr" anchorCtr="0">
                    <a:lnL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L>
                    <a:lnR>
                      <a:noFill/>
                    </a:lnR>
                    <a:lnT w="3175">
                      <a:solidFill>
                        <a:schemeClr val="bg1"/>
                      </a:solidFill>
                      <a:prstDash val="solid"/>
                    </a:lnT>
                    <a:lnB w="3175">
                      <a:solidFill>
                        <a:schemeClr val="bg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2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东文宋体" charset="0"/>
                          <a:cs typeface="Source Sans Pro" panose="020B0503030403020204" charset="0"/>
                          <a:sym typeface="+mn-ea"/>
                        </a:rPr>
                        <a:t>●</a:t>
                      </a:r>
                      <a:endParaRPr lang="en-US" sz="1200">
                        <a:solidFill>
                          <a:schemeClr val="accent1">
                            <a:lumMod val="75000"/>
                          </a:schemeClr>
                        </a:solidFill>
                        <a:latin typeface="东文宋体" charset="0"/>
                        <a:cs typeface="Source Sans Pro" panose="020B0503030403020204" charset="0"/>
                        <a:sym typeface="+mn-ea"/>
                      </a:endParaRPr>
                    </a:p>
                  </a:txBody>
                  <a:tcPr marL="0" marR="0" marT="0" marB="0" anchor="ctr" anchorCtr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chemeClr val="bg1"/>
                      </a:solidFill>
                      <a:prstDash val="solid"/>
                    </a:lnT>
                    <a:lnB w="3175">
                      <a:solidFill>
                        <a:schemeClr val="bg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sz="1200">
                        <a:solidFill>
                          <a:schemeClr val="accent1">
                            <a:lumMod val="75000"/>
                          </a:schemeClr>
                        </a:solidFill>
                        <a:latin typeface="Source Sans Pro" panose="020B0503030403020204" charset="0"/>
                        <a:cs typeface="Source Sans Pro" panose="020B0503030403020204" charset="0"/>
                      </a:endParaRPr>
                    </a:p>
                  </a:txBody>
                  <a:tcPr marL="0" marR="0" marT="0" marB="0" anchor="ctr" anchorCtr="0">
                    <a:lnL>
                      <a:noFill/>
                    </a:lnL>
                    <a:lnR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R>
                    <a:lnT w="3175">
                      <a:solidFill>
                        <a:schemeClr val="bg1"/>
                      </a:solidFill>
                      <a:prstDash val="solid"/>
                    </a:lnT>
                    <a:lnB w="3175">
                      <a:solidFill>
                        <a:schemeClr val="bg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sz="1200">
                        <a:solidFill>
                          <a:schemeClr val="accent1"/>
                        </a:solidFill>
                        <a:latin typeface="Source Sans Pro" panose="020B0503030403020204" charset="0"/>
                        <a:cs typeface="Source Sans Pro" panose="020B0503030403020204" charset="0"/>
                      </a:endParaRPr>
                    </a:p>
                  </a:txBody>
                  <a:tcPr marL="0" marR="0" marT="0" marB="0" anchor="ctr" anchorCtr="0">
                    <a:lnL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R>
                    <a:lnT w="3175">
                      <a:solidFill>
                        <a:schemeClr val="bg1"/>
                      </a:solidFill>
                      <a:prstDash val="solid"/>
                    </a:lnT>
                    <a:lnB w="3175">
                      <a:solidFill>
                        <a:schemeClr val="bg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sz="1200">
                        <a:latin typeface="Source Sans Pro" panose="020B0503030403020204" charset="0"/>
                        <a:cs typeface="Source Sans Pro" panose="020B0503030403020204" charset="0"/>
                      </a:endParaRPr>
                    </a:p>
                  </a:txBody>
                  <a:tcPr marL="0" marR="0" marT="0" marB="0" anchor="ctr" anchorCtr="0">
                    <a:lnL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L>
                    <a:lnR w="19050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</a:lnR>
                    <a:lnT w="3175">
                      <a:solidFill>
                        <a:schemeClr val="bg1"/>
                      </a:solidFill>
                      <a:prstDash val="solid"/>
                    </a:lnT>
                    <a:lnB w="3175">
                      <a:solidFill>
                        <a:schemeClr val="bg1"/>
                      </a:solidFill>
                      <a:prstDash val="solid"/>
                    </a:lnB>
                    <a:noFill/>
                  </a:tcPr>
                </a:tc>
              </a:tr>
              <a:tr h="187960">
                <a:tc>
                  <a:txBody>
                    <a:bodyPr/>
                    <a:p>
                      <a:pPr>
                        <a:buNone/>
                      </a:pPr>
                      <a:endParaRPr lang="en-US" sz="1200">
                        <a:solidFill>
                          <a:schemeClr val="bg1">
                            <a:lumMod val="50000"/>
                          </a:schemeClr>
                        </a:solidFill>
                        <a:latin typeface="Source Sans Pro" panose="020B0503030403020204" charset="0"/>
                        <a:cs typeface="Source Sans Pro" panose="020B0503030403020204" charset="0"/>
                      </a:endParaRPr>
                    </a:p>
                  </a:txBody>
                  <a:tcPr marL="45720" marR="0" marT="0" marB="0" anchor="ctr" anchorCtr="0">
                    <a:lnL w="19050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R>
                    <a:lnT w="3175">
                      <a:solidFill>
                        <a:schemeClr val="bg1"/>
                      </a:solidFill>
                      <a:prstDash val="solid"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sz="1100">
                        <a:solidFill>
                          <a:schemeClr val="accent1">
                            <a:lumMod val="75000"/>
                          </a:schemeClr>
                        </a:solidFill>
                        <a:latin typeface="Source Sans Pro" panose="020B0503030403020204" charset="0"/>
                        <a:cs typeface="Source Sans Pro" panose="020B0503030403020204" charset="0"/>
                      </a:endParaRPr>
                    </a:p>
                  </a:txBody>
                  <a:tcPr marL="0" marR="0" marT="0" marB="0" anchor="ctr" anchorCtr="0">
                    <a:lnL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R>
                    <a:lnT w="3175">
                      <a:solidFill>
                        <a:schemeClr val="bg1"/>
                      </a:solidFill>
                      <a:prstDash val="solid"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sz="1200">
                        <a:solidFill>
                          <a:schemeClr val="accent1">
                            <a:lumMod val="75000"/>
                          </a:schemeClr>
                        </a:solidFill>
                        <a:latin typeface="Source Sans Pro" panose="020B0503030403020204" charset="0"/>
                        <a:cs typeface="Source Sans Pro" panose="020B0503030403020204" charset="0"/>
                      </a:endParaRPr>
                    </a:p>
                  </a:txBody>
                  <a:tcPr marL="0" marR="0" marT="0" marB="0" anchor="ctr" anchorCtr="0">
                    <a:lnL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L>
                    <a:lnR>
                      <a:noFill/>
                    </a:lnR>
                    <a:lnT w="3175">
                      <a:solidFill>
                        <a:schemeClr val="bg1"/>
                      </a:solidFill>
                      <a:prstDash val="solid"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sz="1200">
                        <a:solidFill>
                          <a:schemeClr val="accent1">
                            <a:lumMod val="75000"/>
                          </a:schemeClr>
                        </a:solidFill>
                        <a:latin typeface="Source Sans Pro" panose="020B0503030403020204" charset="0"/>
                        <a:cs typeface="Source Sans Pro" panose="020B0503030403020204" charset="0"/>
                      </a:endParaRPr>
                    </a:p>
                  </a:txBody>
                  <a:tcPr marL="0" marR="0" marT="0" marB="0" anchor="ctr" anchorCtr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chemeClr val="bg1"/>
                      </a:solidFill>
                      <a:prstDash val="solid"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2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东文宋体" charset="0"/>
                          <a:cs typeface="Source Sans Pro" panose="020B0503030403020204" charset="0"/>
                          <a:sym typeface="+mn-ea"/>
                        </a:rPr>
                        <a:t>●</a:t>
                      </a:r>
                      <a:endParaRPr lang="en-US" sz="1200">
                        <a:solidFill>
                          <a:schemeClr val="accent1">
                            <a:lumMod val="75000"/>
                          </a:schemeClr>
                        </a:solidFill>
                        <a:latin typeface="东文宋体" charset="0"/>
                        <a:cs typeface="Source Sans Pro" panose="020B0503030403020204" charset="0"/>
                        <a:sym typeface="+mn-ea"/>
                      </a:endParaRPr>
                    </a:p>
                  </a:txBody>
                  <a:tcPr marL="0" marR="0" marT="0" marB="0" anchor="ctr" anchorCtr="0">
                    <a:lnL>
                      <a:noFill/>
                    </a:lnL>
                    <a:lnR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R>
                    <a:lnT w="3175">
                      <a:solidFill>
                        <a:schemeClr val="bg1"/>
                      </a:solidFill>
                      <a:prstDash val="solid"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200">
                          <a:solidFill>
                            <a:schemeClr val="accent1"/>
                          </a:solidFill>
                          <a:latin typeface="东文宋体" charset="0"/>
                          <a:cs typeface="Source Sans Pro" panose="020B0503030403020204" charset="0"/>
                          <a:sym typeface="+mn-ea"/>
                        </a:rPr>
                        <a:t>●</a:t>
                      </a:r>
                      <a:endParaRPr lang="en-US" sz="1200">
                        <a:solidFill>
                          <a:schemeClr val="accent1"/>
                        </a:solidFill>
                        <a:latin typeface="东文宋体" charset="0"/>
                        <a:cs typeface="Source Sans Pro" panose="020B0503030403020204" charset="0"/>
                        <a:sym typeface="+mn-ea"/>
                      </a:endParaRPr>
                    </a:p>
                  </a:txBody>
                  <a:tcPr marL="0" marR="0" marT="0" marB="0" anchor="ctr" anchorCtr="0">
                    <a:lnL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R>
                    <a:lnT w="3175">
                      <a:solidFill>
                        <a:schemeClr val="bg1"/>
                      </a:solidFill>
                      <a:prstDash val="solid"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sz="1200">
                        <a:latin typeface="Source Sans Pro" panose="020B0503030403020204" charset="0"/>
                        <a:cs typeface="Source Sans Pro" panose="020B0503030403020204" charset="0"/>
                      </a:endParaRPr>
                    </a:p>
                  </a:txBody>
                  <a:tcPr marL="0" marR="0" marT="0" marB="0" anchor="ctr" anchorCtr="0">
                    <a:lnL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L>
                    <a:lnR w="19050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</a:lnR>
                    <a:lnT w="3175">
                      <a:solidFill>
                        <a:schemeClr val="bg1"/>
                      </a:solidFill>
                      <a:prstDash val="solid"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</a:tr>
              <a:tr h="22415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en-US" sz="1200" b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Source Sans Pro" panose="020B0503030403020204" charset="0"/>
                          <a:cs typeface="Source Sans Pro" panose="020B0503030403020204" charset="0"/>
                        </a:rPr>
                        <a:t>R CMD install</a:t>
                      </a:r>
                      <a:endParaRPr lang="en-US" altLang="en-US" sz="1200" b="1">
                        <a:solidFill>
                          <a:schemeClr val="bg1">
                            <a:lumMod val="50000"/>
                          </a:schemeClr>
                        </a:solidFill>
                        <a:latin typeface="Source Sans Pro" panose="020B0503030403020204" charset="0"/>
                        <a:cs typeface="Source Sans Pro" panose="020B0503030403020204" charset="0"/>
                      </a:endParaRPr>
                    </a:p>
                  </a:txBody>
                  <a:tcPr marL="45720" marR="0" marT="0" marB="0" anchor="ctr" anchorCtr="0">
                    <a:lnL w="19050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sz="1100">
                        <a:solidFill>
                          <a:schemeClr val="accent1">
                            <a:lumMod val="75000"/>
                          </a:schemeClr>
                        </a:solidFill>
                        <a:latin typeface="Source Sans Pro" panose="020B0503030403020204" charset="0"/>
                        <a:cs typeface="Source Sans Pro" panose="020B0503030403020204" charset="0"/>
                      </a:endParaRPr>
                    </a:p>
                  </a:txBody>
                  <a:tcPr marL="0" marR="0" marT="0" marB="0" anchor="ctr" anchorCtr="0">
                    <a:lnL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sz="1200">
                        <a:solidFill>
                          <a:schemeClr val="accent1">
                            <a:lumMod val="75000"/>
                          </a:schemeClr>
                        </a:solidFill>
                        <a:latin typeface="Source Sans Pro" panose="020B0503030403020204" charset="0"/>
                        <a:cs typeface="Source Sans Pro" panose="020B0503030403020204" charset="0"/>
                      </a:endParaRPr>
                    </a:p>
                  </a:txBody>
                  <a:tcPr marL="0" marR="0" marT="0" marB="0" anchor="ctr" anchorCtr="0">
                    <a:lnL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2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东文宋体" charset="0"/>
                          <a:cs typeface="Source Sans Pro" panose="020B0503030403020204" charset="0"/>
                          <a:sym typeface="+mn-ea"/>
                        </a:rPr>
                        <a:t>●</a:t>
                      </a:r>
                      <a:endParaRPr lang="en-US" sz="1200">
                        <a:solidFill>
                          <a:schemeClr val="accent1">
                            <a:lumMod val="75000"/>
                          </a:schemeClr>
                        </a:solidFill>
                        <a:latin typeface="东文宋体" charset="0"/>
                        <a:cs typeface="Source Sans Pro" panose="020B0503030403020204" charset="0"/>
                        <a:sym typeface="+mn-ea"/>
                      </a:endParaRPr>
                    </a:p>
                  </a:txBody>
                  <a:tcPr marL="0" marR="0" marT="0" marB="0" anchor="ctr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sz="1200">
                        <a:solidFill>
                          <a:schemeClr val="accent1">
                            <a:lumMod val="75000"/>
                          </a:schemeClr>
                        </a:solidFill>
                        <a:latin typeface="Source Sans Pro" panose="020B0503030403020204" charset="0"/>
                        <a:cs typeface="Source Sans Pro" panose="020B0503030403020204" charset="0"/>
                      </a:endParaRPr>
                    </a:p>
                  </a:txBody>
                  <a:tcPr marL="0" marR="0" marT="0" marB="0" anchor="ctr" anchorCtr="0">
                    <a:lnL>
                      <a:noFill/>
                    </a:lnL>
                    <a:lnR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200">
                          <a:solidFill>
                            <a:schemeClr val="accent1"/>
                          </a:solidFill>
                          <a:latin typeface="东文宋体" charset="0"/>
                          <a:cs typeface="Source Sans Pro" panose="020B0503030403020204" charset="0"/>
                          <a:sym typeface="+mn-ea"/>
                        </a:rPr>
                        <a:t>●</a:t>
                      </a:r>
                      <a:endParaRPr lang="en-US" sz="1200">
                        <a:solidFill>
                          <a:schemeClr val="accent1"/>
                        </a:solidFill>
                        <a:latin typeface="东文宋体" charset="0"/>
                        <a:cs typeface="Source Sans Pro" panose="020B0503030403020204" charset="0"/>
                        <a:sym typeface="+mn-ea"/>
                      </a:endParaRPr>
                    </a:p>
                  </a:txBody>
                  <a:tcPr marL="0" marR="0" marT="0" marB="0" anchor="ctr" anchorCtr="0">
                    <a:lnL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sz="1200">
                        <a:latin typeface="Source Sans Pro" panose="020B0503030403020204" charset="0"/>
                        <a:cs typeface="Source Sans Pro" panose="020B0503030403020204" charset="0"/>
                      </a:endParaRPr>
                    </a:p>
                  </a:txBody>
                  <a:tcPr marL="0" marR="0" marT="0" marB="0" anchor="ctr" anchorCtr="0">
                    <a:lnL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L>
                    <a:lnR w="19050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</a:tr>
              <a:tr h="224155">
                <a:tc>
                  <a:txBody>
                    <a:bodyPr/>
                    <a:p>
                      <a:pPr>
                        <a:buNone/>
                      </a:pPr>
                      <a:endParaRPr lang="en-US" sz="1200">
                        <a:latin typeface="Source Sans Pro" panose="020B0503030403020204" charset="0"/>
                        <a:cs typeface="Source Sans Pro" panose="020B0503030403020204" charset="0"/>
                      </a:endParaRPr>
                    </a:p>
                  </a:txBody>
                  <a:tcPr marL="45720" marR="0" marT="0" marB="0" anchor="ctr" anchorCtr="0">
                    <a:lnL w="19050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R>
                    <a:lnT>
                      <a:noFill/>
                    </a:lnT>
                    <a:lnB w="3175">
                      <a:solidFill>
                        <a:schemeClr val="bg1"/>
                      </a:solidFill>
                      <a:prstDash val="soli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sz="1100">
                        <a:solidFill>
                          <a:schemeClr val="accent1">
                            <a:lumMod val="75000"/>
                          </a:schemeClr>
                        </a:solidFill>
                        <a:latin typeface="Source Sans Pro" panose="020B0503030403020204" charset="0"/>
                        <a:cs typeface="Source Sans Pro" panose="020B0503030403020204" charset="0"/>
                      </a:endParaRPr>
                    </a:p>
                  </a:txBody>
                  <a:tcPr marL="0" marR="0" marT="0" marB="0" anchor="ctr" anchorCtr="0">
                    <a:lnL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R>
                    <a:lnT>
                      <a:noFill/>
                    </a:lnT>
                    <a:lnB w="3175">
                      <a:solidFill>
                        <a:schemeClr val="bg1"/>
                      </a:solidFill>
                      <a:prstDash val="soli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2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东文宋体" charset="0"/>
                          <a:cs typeface="Source Sans Pro" panose="020B0503030403020204" charset="0"/>
                          <a:sym typeface="+mn-ea"/>
                        </a:rPr>
                        <a:t>●</a:t>
                      </a:r>
                      <a:endParaRPr lang="en-US" sz="1200">
                        <a:solidFill>
                          <a:schemeClr val="accent1">
                            <a:lumMod val="75000"/>
                          </a:schemeClr>
                        </a:solidFill>
                        <a:latin typeface="东文宋体" charset="0"/>
                        <a:cs typeface="Source Sans Pro" panose="020B0503030403020204" charset="0"/>
                        <a:sym typeface="+mn-ea"/>
                      </a:endParaRPr>
                    </a:p>
                  </a:txBody>
                  <a:tcPr marL="0" marR="0" marT="0" marB="0" anchor="ctr" anchorCtr="0">
                    <a:lnL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 w="3175">
                      <a:solidFill>
                        <a:schemeClr val="bg1"/>
                      </a:solidFill>
                      <a:prstDash val="soli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sz="1200">
                        <a:solidFill>
                          <a:schemeClr val="accent1">
                            <a:lumMod val="75000"/>
                          </a:schemeClr>
                        </a:solidFill>
                        <a:latin typeface="Source Sans Pro" panose="020B0503030403020204" charset="0"/>
                        <a:cs typeface="Source Sans Pro" panose="020B0503030403020204" charset="0"/>
                      </a:endParaRPr>
                    </a:p>
                  </a:txBody>
                  <a:tcPr marL="0" marR="0" marT="0" marB="0" anchor="ctr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>
                      <a:solidFill>
                        <a:schemeClr val="bg1"/>
                      </a:solidFill>
                      <a:prstDash val="soli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sz="1200">
                        <a:solidFill>
                          <a:schemeClr val="accent1">
                            <a:lumMod val="75000"/>
                          </a:schemeClr>
                        </a:solidFill>
                        <a:latin typeface="Source Sans Pro" panose="020B0503030403020204" charset="0"/>
                        <a:cs typeface="Source Sans Pro" panose="020B0503030403020204" charset="0"/>
                      </a:endParaRPr>
                    </a:p>
                  </a:txBody>
                  <a:tcPr marL="0" marR="0" marT="0" marB="0" anchor="ctr" anchorCtr="0">
                    <a:lnL>
                      <a:noFill/>
                    </a:lnL>
                    <a:lnR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R>
                    <a:lnT>
                      <a:noFill/>
                    </a:lnT>
                    <a:lnB w="3175">
                      <a:solidFill>
                        <a:schemeClr val="bg1"/>
                      </a:solidFill>
                      <a:prstDash val="soli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200">
                          <a:solidFill>
                            <a:schemeClr val="accent1"/>
                          </a:solidFill>
                          <a:latin typeface="东文宋体" charset="0"/>
                          <a:cs typeface="Source Sans Pro" panose="020B0503030403020204" charset="0"/>
                          <a:sym typeface="+mn-ea"/>
                        </a:rPr>
                        <a:t>●</a:t>
                      </a:r>
                      <a:endParaRPr lang="en-US" sz="1200">
                        <a:solidFill>
                          <a:schemeClr val="accent1"/>
                        </a:solidFill>
                        <a:latin typeface="东文宋体" charset="0"/>
                        <a:cs typeface="Source Sans Pro" panose="020B0503030403020204" charset="0"/>
                        <a:sym typeface="+mn-ea"/>
                      </a:endParaRPr>
                    </a:p>
                  </a:txBody>
                  <a:tcPr marL="0" marR="0" marT="0" marB="0" anchor="ctr" anchorCtr="0">
                    <a:lnL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R>
                    <a:lnT>
                      <a:noFill/>
                    </a:lnT>
                    <a:lnB w="3175">
                      <a:solidFill>
                        <a:schemeClr val="bg1"/>
                      </a:solidFill>
                      <a:prstDash val="soli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sz="1200">
                        <a:latin typeface="Source Sans Pro" panose="020B0503030403020204" charset="0"/>
                        <a:cs typeface="Source Sans Pro" panose="020B0503030403020204" charset="0"/>
                      </a:endParaRPr>
                    </a:p>
                  </a:txBody>
                  <a:tcPr marL="0" marR="0" marT="0" marB="0" anchor="ctr" anchorCtr="0">
                    <a:lnL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L>
                    <a:lnR w="19050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</a:lnR>
                    <a:lnT>
                      <a:noFill/>
                    </a:lnT>
                    <a:lnB w="3175">
                      <a:solidFill>
                        <a:schemeClr val="bg1"/>
                      </a:solidFill>
                      <a:prstDash val="solid"/>
                    </a:lnB>
                    <a:solidFill>
                      <a:schemeClr val="bg2"/>
                    </a:solidFill>
                  </a:tcPr>
                </a:tc>
              </a:tr>
              <a:tr h="23114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en-US" sz="12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Source Sans Pro" panose="020B0503030403020204" charset="0"/>
                          <a:cs typeface="Source Sans Pro" panose="020B0503030403020204" charset="0"/>
                        </a:rPr>
                        <a:t>devtools::</a:t>
                      </a:r>
                      <a:r>
                        <a:rPr lang="en-US" altLang="en-US" sz="12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ource Sans Pro" panose="020B0503030403020204" charset="0"/>
                          <a:cs typeface="Source Sans Pro" panose="020B0503030403020204" charset="0"/>
                        </a:rPr>
                        <a:t>install()</a:t>
                      </a:r>
                      <a:endParaRPr lang="en-US" altLang="en-US" sz="12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ource Sans Pro" panose="020B0503030403020204" charset="0"/>
                        <a:cs typeface="Source Sans Pro" panose="020B0503030403020204" charset="0"/>
                      </a:endParaRPr>
                    </a:p>
                  </a:txBody>
                  <a:tcPr marL="45720" marR="0" marT="0" marB="0" anchor="ctr" anchorCtr="0">
                    <a:lnL w="19050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R>
                    <a:lnT w="3175">
                      <a:solidFill>
                        <a:schemeClr val="bg1"/>
                      </a:solidFill>
                      <a:prstDash val="solid"/>
                    </a:lnT>
                    <a:lnB w="3175">
                      <a:solidFill>
                        <a:schemeClr val="bg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sz="1100">
                        <a:solidFill>
                          <a:schemeClr val="accent1">
                            <a:lumMod val="75000"/>
                          </a:schemeClr>
                        </a:solidFill>
                        <a:latin typeface="Source Sans Pro" panose="020B0503030403020204" charset="0"/>
                        <a:cs typeface="Source Sans Pro" panose="020B0503030403020204" charset="0"/>
                      </a:endParaRPr>
                    </a:p>
                  </a:txBody>
                  <a:tcPr marL="0" marR="0" marT="0" marB="0" anchor="ctr" anchorCtr="0">
                    <a:lnL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R>
                    <a:lnT w="3175">
                      <a:solidFill>
                        <a:schemeClr val="bg1"/>
                      </a:solidFill>
                      <a:prstDash val="solid"/>
                    </a:lnT>
                    <a:lnB w="3175">
                      <a:solidFill>
                        <a:schemeClr val="bg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2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东文宋体" charset="0"/>
                          <a:cs typeface="Source Sans Pro" panose="020B0503030403020204" charset="0"/>
                          <a:sym typeface="+mn-ea"/>
                        </a:rPr>
                        <a:t>●</a:t>
                      </a:r>
                      <a:endParaRPr lang="en-US" sz="1200">
                        <a:solidFill>
                          <a:schemeClr val="accent1">
                            <a:lumMod val="75000"/>
                          </a:schemeClr>
                        </a:solidFill>
                        <a:latin typeface="东文宋体" charset="0"/>
                        <a:cs typeface="Source Sans Pro" panose="020B0503030403020204" charset="0"/>
                        <a:sym typeface="+mn-ea"/>
                      </a:endParaRPr>
                    </a:p>
                  </a:txBody>
                  <a:tcPr marL="0" marR="0" marT="0" marB="0" anchor="ctr" anchorCtr="0">
                    <a:lnL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L>
                    <a:lnR>
                      <a:noFill/>
                    </a:lnR>
                    <a:lnT w="3175">
                      <a:solidFill>
                        <a:schemeClr val="bg1"/>
                      </a:solidFill>
                      <a:prstDash val="solid"/>
                    </a:lnT>
                    <a:lnB w="3175">
                      <a:solidFill>
                        <a:schemeClr val="bg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sz="1200">
                        <a:solidFill>
                          <a:schemeClr val="accent1">
                            <a:lumMod val="75000"/>
                          </a:schemeClr>
                        </a:solidFill>
                        <a:latin typeface="Source Sans Pro" panose="020B0503030403020204" charset="0"/>
                        <a:cs typeface="Source Sans Pro" panose="020B0503030403020204" charset="0"/>
                      </a:endParaRPr>
                    </a:p>
                  </a:txBody>
                  <a:tcPr marL="0" marR="0" marT="0" marB="0" anchor="ctr" anchorCtr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chemeClr val="bg1"/>
                      </a:solidFill>
                      <a:prstDash val="solid"/>
                    </a:lnT>
                    <a:lnB w="3175">
                      <a:solidFill>
                        <a:schemeClr val="bg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sz="1200">
                        <a:solidFill>
                          <a:schemeClr val="accent1">
                            <a:lumMod val="75000"/>
                          </a:schemeClr>
                        </a:solidFill>
                        <a:latin typeface="Source Sans Pro" panose="020B0503030403020204" charset="0"/>
                        <a:cs typeface="Source Sans Pro" panose="020B0503030403020204" charset="0"/>
                      </a:endParaRPr>
                    </a:p>
                  </a:txBody>
                  <a:tcPr marL="0" marR="0" marT="0" marB="0" anchor="ctr" anchorCtr="0">
                    <a:lnL>
                      <a:noFill/>
                    </a:lnL>
                    <a:lnR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R>
                    <a:lnT w="3175">
                      <a:solidFill>
                        <a:schemeClr val="bg1"/>
                      </a:solidFill>
                      <a:prstDash val="solid"/>
                    </a:lnT>
                    <a:lnB w="3175">
                      <a:solidFill>
                        <a:schemeClr val="bg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sz="1200">
                        <a:solidFill>
                          <a:schemeClr val="accent1"/>
                        </a:solidFill>
                        <a:latin typeface="Source Sans Pro" panose="020B0503030403020204" charset="0"/>
                        <a:cs typeface="Source Sans Pro" panose="020B0503030403020204" charset="0"/>
                      </a:endParaRPr>
                    </a:p>
                  </a:txBody>
                  <a:tcPr marL="0" marR="0" marT="0" marB="0" anchor="ctr" anchorCtr="0">
                    <a:lnL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R>
                    <a:lnT w="3175">
                      <a:solidFill>
                        <a:schemeClr val="bg1"/>
                      </a:solidFill>
                      <a:prstDash val="solid"/>
                    </a:lnT>
                    <a:lnB w="3175">
                      <a:solidFill>
                        <a:schemeClr val="bg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sz="1200">
                        <a:latin typeface="Source Sans Pro" panose="020B0503030403020204" charset="0"/>
                        <a:cs typeface="Source Sans Pro" panose="020B0503030403020204" charset="0"/>
                      </a:endParaRPr>
                    </a:p>
                  </a:txBody>
                  <a:tcPr marL="0" marR="0" marT="0" marB="0" anchor="ctr" anchorCtr="0">
                    <a:lnL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L>
                    <a:lnR w="19050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</a:lnR>
                    <a:lnT w="3175">
                      <a:solidFill>
                        <a:schemeClr val="bg1"/>
                      </a:solidFill>
                      <a:prstDash val="solid"/>
                    </a:lnT>
                    <a:lnB w="3175">
                      <a:solidFill>
                        <a:schemeClr val="bg1"/>
                      </a:solidFill>
                      <a:prstDash val="solid"/>
                    </a:lnB>
                    <a:noFill/>
                  </a:tcPr>
                </a:tc>
              </a:tr>
              <a:tr h="19431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en-US" sz="12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Source Sans Pro" panose="020B0503030403020204" charset="0"/>
                          <a:cs typeface="Source Sans Pro" panose="020B0503030403020204" charset="0"/>
                        </a:rPr>
                        <a:t>devtools::</a:t>
                      </a:r>
                      <a:r>
                        <a:rPr lang="en-US" altLang="en-US" sz="12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ource Sans Pro" panose="020B0503030403020204" charset="0"/>
                          <a:cs typeface="Source Sans Pro" panose="020B0503030403020204" charset="0"/>
                        </a:rPr>
                        <a:t>build()</a:t>
                      </a:r>
                      <a:endParaRPr lang="en-US" altLang="en-US" sz="12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ource Sans Pro" panose="020B0503030403020204" charset="0"/>
                        <a:cs typeface="Source Sans Pro" panose="020B0503030403020204" charset="0"/>
                      </a:endParaRPr>
                    </a:p>
                  </a:txBody>
                  <a:tcPr marL="45720" marR="0" marT="0" marB="0" anchor="ctr" anchorCtr="0">
                    <a:lnL w="19050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R>
                    <a:lnT w="3175">
                      <a:solidFill>
                        <a:schemeClr val="bg1"/>
                      </a:solidFill>
                      <a:prstDash val="solid"/>
                    </a:lnT>
                    <a:lnB w="3175">
                      <a:solidFill>
                        <a:schemeClr val="bg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sz="1100">
                        <a:solidFill>
                          <a:schemeClr val="accent1">
                            <a:lumMod val="75000"/>
                          </a:schemeClr>
                        </a:solidFill>
                        <a:latin typeface="Source Sans Pro" panose="020B0503030403020204" charset="0"/>
                        <a:cs typeface="Source Sans Pro" panose="020B0503030403020204" charset="0"/>
                      </a:endParaRPr>
                    </a:p>
                  </a:txBody>
                  <a:tcPr marL="0" marR="0" marT="0" marB="0" anchor="ctr" anchorCtr="0">
                    <a:lnL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R>
                    <a:lnT w="3175">
                      <a:solidFill>
                        <a:schemeClr val="bg1"/>
                      </a:solidFill>
                      <a:prstDash val="solid"/>
                    </a:lnT>
                    <a:lnB w="3175">
                      <a:solidFill>
                        <a:schemeClr val="bg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2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东文宋体" charset="0"/>
                          <a:cs typeface="Source Sans Pro" panose="020B0503030403020204" charset="0"/>
                          <a:sym typeface="+mn-ea"/>
                        </a:rPr>
                        <a:t>●</a:t>
                      </a:r>
                      <a:endParaRPr lang="en-US" sz="1200">
                        <a:solidFill>
                          <a:schemeClr val="accent1">
                            <a:lumMod val="75000"/>
                          </a:schemeClr>
                        </a:solidFill>
                        <a:latin typeface="东文宋体" charset="0"/>
                        <a:cs typeface="Source Sans Pro" panose="020B0503030403020204" charset="0"/>
                        <a:sym typeface="+mn-ea"/>
                      </a:endParaRPr>
                    </a:p>
                  </a:txBody>
                  <a:tcPr marL="0" marR="0" marT="0" marB="0" anchor="ctr" anchorCtr="0">
                    <a:lnL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L>
                    <a:lnR>
                      <a:noFill/>
                    </a:lnR>
                    <a:lnT w="3175">
                      <a:solidFill>
                        <a:schemeClr val="bg1"/>
                      </a:solidFill>
                      <a:prstDash val="solid"/>
                    </a:lnT>
                    <a:lnB w="3175">
                      <a:solidFill>
                        <a:schemeClr val="bg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2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东文宋体" charset="0"/>
                          <a:cs typeface="Source Sans Pro" panose="020B0503030403020204" charset="0"/>
                          <a:sym typeface="+mn-ea"/>
                        </a:rPr>
                        <a:t>●</a:t>
                      </a:r>
                      <a:endParaRPr lang="en-US" sz="1200">
                        <a:solidFill>
                          <a:schemeClr val="accent1">
                            <a:lumMod val="75000"/>
                          </a:schemeClr>
                        </a:solidFill>
                        <a:latin typeface="东文宋体" charset="0"/>
                        <a:cs typeface="Source Sans Pro" panose="020B0503030403020204" charset="0"/>
                        <a:sym typeface="+mn-ea"/>
                      </a:endParaRPr>
                    </a:p>
                  </a:txBody>
                  <a:tcPr marL="0" marR="0" marT="0" marB="0" anchor="ctr" anchorCtr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chemeClr val="bg1"/>
                      </a:solidFill>
                      <a:prstDash val="solid"/>
                    </a:lnT>
                    <a:lnB w="3175">
                      <a:solidFill>
                        <a:schemeClr val="bg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sz="1200">
                        <a:solidFill>
                          <a:schemeClr val="accent1">
                            <a:lumMod val="75000"/>
                          </a:schemeClr>
                        </a:solidFill>
                        <a:latin typeface="Source Sans Pro" panose="020B0503030403020204" charset="0"/>
                        <a:cs typeface="Source Sans Pro" panose="020B0503030403020204" charset="0"/>
                      </a:endParaRPr>
                    </a:p>
                  </a:txBody>
                  <a:tcPr marL="0" marR="0" marT="0" marB="0" anchor="ctr" anchorCtr="0">
                    <a:lnL>
                      <a:noFill/>
                    </a:lnL>
                    <a:lnR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R>
                    <a:lnT w="3175">
                      <a:solidFill>
                        <a:schemeClr val="bg1"/>
                      </a:solidFill>
                      <a:prstDash val="solid"/>
                    </a:lnT>
                    <a:lnB w="3175">
                      <a:solidFill>
                        <a:schemeClr val="bg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sz="1200">
                        <a:solidFill>
                          <a:schemeClr val="accent1"/>
                        </a:solidFill>
                        <a:latin typeface="Source Sans Pro" panose="020B0503030403020204" charset="0"/>
                        <a:cs typeface="Source Sans Pro" panose="020B0503030403020204" charset="0"/>
                      </a:endParaRPr>
                    </a:p>
                  </a:txBody>
                  <a:tcPr marL="0" marR="0" marT="0" marB="0" anchor="ctr" anchorCtr="0">
                    <a:lnL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R>
                    <a:lnT w="3175">
                      <a:solidFill>
                        <a:schemeClr val="bg1"/>
                      </a:solidFill>
                      <a:prstDash val="solid"/>
                    </a:lnT>
                    <a:lnB w="3175">
                      <a:solidFill>
                        <a:schemeClr val="bg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sz="1200">
                        <a:latin typeface="Source Sans Pro" panose="020B0503030403020204" charset="0"/>
                        <a:cs typeface="Source Sans Pro" panose="020B0503030403020204" charset="0"/>
                      </a:endParaRPr>
                    </a:p>
                  </a:txBody>
                  <a:tcPr marL="0" marR="0" marT="0" marB="0" anchor="ctr" anchorCtr="0">
                    <a:lnL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L>
                    <a:lnR w="19050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</a:lnR>
                    <a:lnT w="3175">
                      <a:solidFill>
                        <a:schemeClr val="bg1"/>
                      </a:solidFill>
                      <a:prstDash val="solid"/>
                    </a:lnT>
                    <a:lnB w="3175">
                      <a:solidFill>
                        <a:schemeClr val="bg1"/>
                      </a:solidFill>
                      <a:prstDash val="solid"/>
                    </a:lnB>
                    <a:noFill/>
                  </a:tcPr>
                </a:tc>
              </a:tr>
              <a:tr h="19494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en-US" sz="12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Source Sans Pro" panose="020B0503030403020204" charset="0"/>
                          <a:cs typeface="Source Sans Pro" panose="020B0503030403020204" charset="0"/>
                          <a:sym typeface="+mn-ea"/>
                        </a:rPr>
                        <a:t>devtools::</a:t>
                      </a:r>
                      <a:r>
                        <a:rPr lang="en-US" altLang="en-US" sz="12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ource Sans Pro" panose="020B0503030403020204" charset="0"/>
                          <a:cs typeface="Source Sans Pro" panose="020B0503030403020204" charset="0"/>
                          <a:sym typeface="+mn-ea"/>
                        </a:rPr>
                        <a:t>install_github()</a:t>
                      </a:r>
                      <a:endParaRPr lang="en-US" altLang="en-US" sz="12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ource Sans Pro" panose="020B0503030403020204" charset="0"/>
                        <a:cs typeface="Source Sans Pro" panose="020B0503030403020204" charset="0"/>
                        <a:sym typeface="+mn-ea"/>
                      </a:endParaRPr>
                    </a:p>
                  </a:txBody>
                  <a:tcPr marL="45720" marR="0" marT="0" marB="0" anchor="ctr" anchorCtr="0">
                    <a:lnL w="19050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R>
                    <a:lnT w="3175">
                      <a:solidFill>
                        <a:schemeClr val="bg1"/>
                      </a:solidFill>
                      <a:prstDash val="solid"/>
                    </a:lnT>
                    <a:lnB w="3175">
                      <a:solidFill>
                        <a:schemeClr val="bg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1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Source Sans Pro" panose="020B0503030403020204" charset="0"/>
                          <a:cs typeface="Source Sans Pro" panose="020B0503030403020204" charset="0"/>
                        </a:rPr>
                        <a:t>github</a:t>
                      </a:r>
                      <a:endParaRPr lang="en-US" altLang="en-US" sz="1100">
                        <a:solidFill>
                          <a:schemeClr val="accent1">
                            <a:lumMod val="75000"/>
                          </a:schemeClr>
                        </a:solidFill>
                        <a:latin typeface="Source Sans Pro" panose="020B0503030403020204" charset="0"/>
                        <a:cs typeface="Source Sans Pro" panose="020B0503030403020204" charset="0"/>
                      </a:endParaRPr>
                    </a:p>
                  </a:txBody>
                  <a:tcPr marL="0" marR="0" marT="0" marB="0" anchor="ctr" anchorCtr="0">
                    <a:lnL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R>
                    <a:lnT w="3175">
                      <a:solidFill>
                        <a:schemeClr val="bg1"/>
                      </a:solidFill>
                      <a:prstDash val="solid"/>
                    </a:lnT>
                    <a:lnB w="3175">
                      <a:solidFill>
                        <a:schemeClr val="bg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2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东文宋体" charset="0"/>
                          <a:cs typeface="Source Sans Pro" panose="020B0503030403020204" charset="0"/>
                          <a:sym typeface="+mn-ea"/>
                        </a:rPr>
                        <a:t>●</a:t>
                      </a:r>
                      <a:endParaRPr lang="en-US" sz="1200">
                        <a:solidFill>
                          <a:schemeClr val="accent1">
                            <a:lumMod val="75000"/>
                          </a:schemeClr>
                        </a:solidFill>
                        <a:latin typeface="东文宋体" charset="0"/>
                        <a:cs typeface="Source Sans Pro" panose="020B0503030403020204" charset="0"/>
                        <a:sym typeface="+mn-ea"/>
                      </a:endParaRPr>
                    </a:p>
                  </a:txBody>
                  <a:tcPr marL="0" marR="0" marT="0" marB="0" anchor="ctr" anchorCtr="0">
                    <a:lnL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L>
                    <a:lnR>
                      <a:noFill/>
                    </a:lnR>
                    <a:lnT w="3175">
                      <a:solidFill>
                        <a:schemeClr val="bg1"/>
                      </a:solidFill>
                      <a:prstDash val="solid"/>
                    </a:lnT>
                    <a:lnB w="3175">
                      <a:solidFill>
                        <a:schemeClr val="bg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sz="1200">
                        <a:solidFill>
                          <a:schemeClr val="accent1">
                            <a:lumMod val="75000"/>
                          </a:schemeClr>
                        </a:solidFill>
                        <a:latin typeface="Source Sans Pro" panose="020B0503030403020204" charset="0"/>
                        <a:cs typeface="Source Sans Pro" panose="020B0503030403020204" charset="0"/>
                      </a:endParaRPr>
                    </a:p>
                  </a:txBody>
                  <a:tcPr marL="0" marR="0" marT="0" marB="0" anchor="ctr" anchorCtr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chemeClr val="bg1"/>
                      </a:solidFill>
                      <a:prstDash val="solid"/>
                    </a:lnT>
                    <a:lnB w="3175">
                      <a:solidFill>
                        <a:schemeClr val="bg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sz="1200">
                        <a:solidFill>
                          <a:schemeClr val="accent1">
                            <a:lumMod val="75000"/>
                          </a:schemeClr>
                        </a:solidFill>
                        <a:latin typeface="Source Sans Pro" panose="020B0503030403020204" charset="0"/>
                        <a:cs typeface="Source Sans Pro" panose="020B0503030403020204" charset="0"/>
                      </a:endParaRPr>
                    </a:p>
                  </a:txBody>
                  <a:tcPr marL="0" marR="0" marT="0" marB="0" anchor="ctr" anchorCtr="0">
                    <a:lnL>
                      <a:noFill/>
                    </a:lnL>
                    <a:lnR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R>
                    <a:lnT w="3175">
                      <a:solidFill>
                        <a:schemeClr val="bg1"/>
                      </a:solidFill>
                      <a:prstDash val="solid"/>
                    </a:lnT>
                    <a:lnB w="3175">
                      <a:solidFill>
                        <a:schemeClr val="bg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sz="1200">
                        <a:solidFill>
                          <a:schemeClr val="accent1"/>
                        </a:solidFill>
                        <a:latin typeface="Source Sans Pro" panose="020B0503030403020204" charset="0"/>
                        <a:cs typeface="Source Sans Pro" panose="020B0503030403020204" charset="0"/>
                      </a:endParaRPr>
                    </a:p>
                  </a:txBody>
                  <a:tcPr marL="0" marR="0" marT="0" marB="0" anchor="ctr" anchorCtr="0">
                    <a:lnL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R>
                    <a:lnT w="3175">
                      <a:solidFill>
                        <a:schemeClr val="bg1"/>
                      </a:solidFill>
                      <a:prstDash val="solid"/>
                    </a:lnT>
                    <a:lnB w="3175">
                      <a:solidFill>
                        <a:schemeClr val="bg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sz="1200">
                        <a:latin typeface="Source Sans Pro" panose="020B0503030403020204" charset="0"/>
                        <a:cs typeface="Source Sans Pro" panose="020B0503030403020204" charset="0"/>
                      </a:endParaRPr>
                    </a:p>
                  </a:txBody>
                  <a:tcPr marL="0" marR="0" marT="0" marB="0" anchor="ctr" anchorCtr="0">
                    <a:lnL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L>
                    <a:lnR w="19050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</a:lnR>
                    <a:lnT w="3175">
                      <a:solidFill>
                        <a:schemeClr val="bg1"/>
                      </a:solidFill>
                      <a:prstDash val="solid"/>
                    </a:lnT>
                    <a:lnB w="3175">
                      <a:solidFill>
                        <a:schemeClr val="bg1"/>
                      </a:solidFill>
                      <a:prstDash val="solid"/>
                    </a:lnB>
                    <a:noFill/>
                  </a:tcPr>
                </a:tc>
              </a:tr>
              <a:tr h="22352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en-US" sz="12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Source Sans Pro" panose="020B0503030403020204" charset="0"/>
                          <a:cs typeface="Source Sans Pro" panose="020B0503030403020204" charset="0"/>
                        </a:rPr>
                        <a:t>devtools::</a:t>
                      </a:r>
                      <a:r>
                        <a:rPr lang="en-US" altLang="en-US" sz="12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ource Sans Pro" panose="020B0503030403020204" charset="0"/>
                          <a:cs typeface="Source Sans Pro" panose="020B0503030403020204" charset="0"/>
                        </a:rPr>
                        <a:t>load_all()</a:t>
                      </a:r>
                      <a:endParaRPr lang="en-US" altLang="en-US" sz="12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ource Sans Pro" panose="020B0503030403020204" charset="0"/>
                        <a:cs typeface="Source Sans Pro" panose="020B0503030403020204" charset="0"/>
                      </a:endParaRPr>
                    </a:p>
                  </a:txBody>
                  <a:tcPr marL="45720" marR="0" marT="0" marB="0" anchor="ctr" anchorCtr="0">
                    <a:lnL w="19050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R>
                    <a:lnT w="3175">
                      <a:solidFill>
                        <a:schemeClr val="bg1"/>
                      </a:solidFill>
                      <a:prstDash val="solid"/>
                    </a:lnT>
                    <a:lnB w="3175">
                      <a:solidFill>
                        <a:schemeClr val="bg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sz="1100">
                        <a:solidFill>
                          <a:schemeClr val="accent1">
                            <a:lumMod val="75000"/>
                          </a:schemeClr>
                        </a:solidFill>
                        <a:latin typeface="Source Sans Pro" panose="020B0503030403020204" charset="0"/>
                        <a:cs typeface="Source Sans Pro" panose="020B0503030403020204" charset="0"/>
                      </a:endParaRPr>
                    </a:p>
                  </a:txBody>
                  <a:tcPr marL="0" marR="0" marT="0" marB="0" anchor="ctr" anchorCtr="0">
                    <a:lnL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R>
                    <a:lnT w="3175">
                      <a:solidFill>
                        <a:schemeClr val="bg1"/>
                      </a:solidFill>
                      <a:prstDash val="solid"/>
                    </a:lnT>
                    <a:lnB w="3175">
                      <a:solidFill>
                        <a:schemeClr val="bg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2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东文宋体" charset="0"/>
                          <a:cs typeface="Source Sans Pro" panose="020B0503030403020204" charset="0"/>
                          <a:sym typeface="+mn-ea"/>
                        </a:rPr>
                        <a:t>●</a:t>
                      </a:r>
                      <a:endParaRPr lang="en-US" sz="1200">
                        <a:solidFill>
                          <a:schemeClr val="accent1">
                            <a:lumMod val="75000"/>
                          </a:schemeClr>
                        </a:solidFill>
                        <a:latin typeface="东文宋体" charset="0"/>
                        <a:cs typeface="Source Sans Pro" panose="020B0503030403020204" charset="0"/>
                        <a:sym typeface="+mn-ea"/>
                      </a:endParaRPr>
                    </a:p>
                  </a:txBody>
                  <a:tcPr marL="0" marR="0" marT="0" marB="0" anchor="ctr" anchorCtr="0">
                    <a:lnL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L>
                    <a:lnR>
                      <a:noFill/>
                    </a:lnR>
                    <a:lnT w="3175">
                      <a:solidFill>
                        <a:schemeClr val="bg1"/>
                      </a:solidFill>
                      <a:prstDash val="solid"/>
                    </a:lnT>
                    <a:lnB w="3175">
                      <a:solidFill>
                        <a:schemeClr val="bg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sz="1200">
                        <a:solidFill>
                          <a:schemeClr val="accent1">
                            <a:lumMod val="75000"/>
                          </a:schemeClr>
                        </a:solidFill>
                        <a:latin typeface="Source Sans Pro" panose="020B0503030403020204" charset="0"/>
                        <a:cs typeface="Source Sans Pro" panose="020B0503030403020204" charset="0"/>
                      </a:endParaRPr>
                    </a:p>
                  </a:txBody>
                  <a:tcPr marL="0" marR="0" marT="0" marB="0" anchor="ctr" anchorCtr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chemeClr val="bg1"/>
                      </a:solidFill>
                      <a:prstDash val="solid"/>
                    </a:lnT>
                    <a:lnB w="3175">
                      <a:solidFill>
                        <a:schemeClr val="bg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sz="1200">
                        <a:solidFill>
                          <a:schemeClr val="accent1">
                            <a:lumMod val="75000"/>
                          </a:schemeClr>
                        </a:solidFill>
                        <a:latin typeface="Source Sans Pro" panose="020B0503030403020204" charset="0"/>
                        <a:cs typeface="Source Sans Pro" panose="020B0503030403020204" charset="0"/>
                      </a:endParaRPr>
                    </a:p>
                  </a:txBody>
                  <a:tcPr marL="0" marR="0" marT="0" marB="0" anchor="ctr" anchorCtr="0">
                    <a:lnL>
                      <a:noFill/>
                    </a:lnL>
                    <a:lnR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R>
                    <a:lnT w="3175">
                      <a:solidFill>
                        <a:schemeClr val="bg1"/>
                      </a:solidFill>
                      <a:prstDash val="solid"/>
                    </a:lnT>
                    <a:lnB w="3175">
                      <a:solidFill>
                        <a:schemeClr val="bg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sz="1200">
                        <a:solidFill>
                          <a:schemeClr val="accent1"/>
                        </a:solidFill>
                        <a:latin typeface="Source Sans Pro" panose="020B0503030403020204" charset="0"/>
                        <a:cs typeface="Source Sans Pro" panose="020B0503030403020204" charset="0"/>
                      </a:endParaRPr>
                    </a:p>
                  </a:txBody>
                  <a:tcPr marL="0" marR="0" marT="0" marB="0" anchor="ctr" anchorCtr="0">
                    <a:lnL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R>
                    <a:lnT w="3175">
                      <a:solidFill>
                        <a:schemeClr val="bg1"/>
                      </a:solidFill>
                      <a:prstDash val="solid"/>
                    </a:lnT>
                    <a:lnB w="3175">
                      <a:solidFill>
                        <a:schemeClr val="bg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200">
                          <a:solidFill>
                            <a:srgbClr val="00B0F0"/>
                          </a:solidFill>
                          <a:latin typeface="东文宋体" charset="0"/>
                          <a:cs typeface="Source Sans Pro" panose="020B0503030403020204" charset="0"/>
                          <a:sym typeface="+mn-ea"/>
                        </a:rPr>
                        <a:t>●</a:t>
                      </a:r>
                      <a:endParaRPr lang="en-US" sz="1200">
                        <a:latin typeface="Source Sans Pro" panose="020B0503030403020204" charset="0"/>
                        <a:cs typeface="Source Sans Pro" panose="020B0503030403020204" charset="0"/>
                      </a:endParaRPr>
                    </a:p>
                  </a:txBody>
                  <a:tcPr marL="0" marR="0" marT="0" marB="0" anchor="ctr" anchorCtr="0">
                    <a:lnL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L>
                    <a:lnR w="19050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</a:lnR>
                    <a:lnT w="3175">
                      <a:solidFill>
                        <a:schemeClr val="bg1"/>
                      </a:solidFill>
                      <a:prstDash val="solid"/>
                    </a:lnT>
                    <a:lnB w="3175">
                      <a:solidFill>
                        <a:schemeClr val="bg1"/>
                      </a:solidFill>
                      <a:prstDash val="solid"/>
                    </a:lnB>
                    <a:noFill/>
                  </a:tcPr>
                </a:tc>
              </a:tr>
              <a:tr h="18796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en-US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ource Sans Pro" panose="020B0503030403020204" charset="0"/>
                          <a:cs typeface="Source Sans Pro" panose="020B0503030403020204" charset="0"/>
                        </a:rPr>
                        <a:t>Build &amp; Reload (RStudio)</a:t>
                      </a:r>
                      <a:endParaRPr lang="en-US" altLang="en-US" sz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ource Sans Pro" panose="020B0503030403020204" charset="0"/>
                        <a:cs typeface="Source Sans Pro" panose="020B0503030403020204" charset="0"/>
                      </a:endParaRPr>
                    </a:p>
                  </a:txBody>
                  <a:tcPr marL="45720" marR="0" marT="0" marB="0" anchor="ctr" anchorCtr="0">
                    <a:lnL w="19050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R>
                    <a:lnT w="3175">
                      <a:solidFill>
                        <a:schemeClr val="bg1"/>
                      </a:solidFill>
                      <a:prstDash val="solid"/>
                    </a:lnT>
                    <a:lnB w="3175">
                      <a:solidFill>
                        <a:schemeClr val="bg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sz="1200">
                        <a:solidFill>
                          <a:schemeClr val="accent1">
                            <a:lumMod val="75000"/>
                          </a:schemeClr>
                        </a:solidFill>
                        <a:latin typeface="Source Sans Pro" panose="020B0503030403020204" charset="0"/>
                        <a:cs typeface="Source Sans Pro" panose="020B0503030403020204" charset="0"/>
                      </a:endParaRPr>
                    </a:p>
                  </a:txBody>
                  <a:tcPr marL="0" marR="0" marT="0" marB="0" anchor="ctr" anchorCtr="0">
                    <a:lnL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R>
                    <a:lnT w="3175">
                      <a:solidFill>
                        <a:schemeClr val="bg1"/>
                      </a:solidFill>
                      <a:prstDash val="solid"/>
                    </a:lnT>
                    <a:lnB w="3175">
                      <a:solidFill>
                        <a:schemeClr val="bg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2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东文宋体" charset="0"/>
                          <a:cs typeface="Source Sans Pro" panose="020B0503030403020204" charset="0"/>
                          <a:sym typeface="+mn-ea"/>
                        </a:rPr>
                        <a:t>●</a:t>
                      </a:r>
                      <a:endParaRPr lang="en-US" sz="1200">
                        <a:solidFill>
                          <a:schemeClr val="accent1">
                            <a:lumMod val="75000"/>
                          </a:schemeClr>
                        </a:solidFill>
                        <a:latin typeface="东文宋体" charset="0"/>
                        <a:cs typeface="Source Sans Pro" panose="020B0503030403020204" charset="0"/>
                        <a:sym typeface="+mn-ea"/>
                      </a:endParaRPr>
                    </a:p>
                  </a:txBody>
                  <a:tcPr marL="0" marR="0" marT="0" marB="0" anchor="ctr" anchorCtr="0">
                    <a:lnL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L>
                    <a:lnR>
                      <a:noFill/>
                    </a:lnR>
                    <a:lnT w="3175">
                      <a:solidFill>
                        <a:schemeClr val="bg1"/>
                      </a:solidFill>
                      <a:prstDash val="solid"/>
                    </a:lnT>
                    <a:lnB w="3175">
                      <a:solidFill>
                        <a:schemeClr val="bg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sz="1200">
                        <a:solidFill>
                          <a:schemeClr val="accent1">
                            <a:lumMod val="75000"/>
                          </a:schemeClr>
                        </a:solidFill>
                        <a:latin typeface="Source Sans Pro" panose="020B0503030403020204" charset="0"/>
                        <a:cs typeface="Source Sans Pro" panose="020B0503030403020204" charset="0"/>
                      </a:endParaRPr>
                    </a:p>
                  </a:txBody>
                  <a:tcPr marL="0" marR="0" marT="0" marB="0" anchor="ctr" anchorCtr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chemeClr val="bg1"/>
                      </a:solidFill>
                      <a:prstDash val="solid"/>
                    </a:lnT>
                    <a:lnB w="3175">
                      <a:solidFill>
                        <a:schemeClr val="bg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sz="1200">
                        <a:solidFill>
                          <a:schemeClr val="accent1">
                            <a:lumMod val="75000"/>
                          </a:schemeClr>
                        </a:solidFill>
                        <a:latin typeface="Source Sans Pro" panose="020B0503030403020204" charset="0"/>
                        <a:cs typeface="Source Sans Pro" panose="020B0503030403020204" charset="0"/>
                      </a:endParaRPr>
                    </a:p>
                  </a:txBody>
                  <a:tcPr marL="0" marR="0" marT="0" marB="0" anchor="ctr" anchorCtr="0">
                    <a:lnL>
                      <a:noFill/>
                    </a:lnL>
                    <a:lnR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R>
                    <a:lnT w="3175">
                      <a:solidFill>
                        <a:schemeClr val="bg1"/>
                      </a:solidFill>
                      <a:prstDash val="solid"/>
                    </a:lnT>
                    <a:lnB w="3175">
                      <a:solidFill>
                        <a:schemeClr val="bg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200">
                          <a:solidFill>
                            <a:schemeClr val="accent1"/>
                          </a:solidFill>
                          <a:latin typeface="东文宋体" charset="0"/>
                          <a:cs typeface="Source Sans Pro" panose="020B0503030403020204" charset="0"/>
                          <a:sym typeface="+mn-ea"/>
                        </a:rPr>
                        <a:t>●</a:t>
                      </a:r>
                      <a:endParaRPr lang="en-US" sz="1200">
                        <a:solidFill>
                          <a:schemeClr val="accent1"/>
                        </a:solidFill>
                        <a:latin typeface="东文宋体" charset="0"/>
                        <a:cs typeface="Source Sans Pro" panose="020B0503030403020204" charset="0"/>
                        <a:sym typeface="+mn-ea"/>
                      </a:endParaRPr>
                    </a:p>
                  </a:txBody>
                  <a:tcPr marL="0" marR="0" marT="0" marB="0" anchor="ctr" anchorCtr="0">
                    <a:lnL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R>
                    <a:lnT w="3175">
                      <a:solidFill>
                        <a:schemeClr val="bg1"/>
                      </a:solidFill>
                      <a:prstDash val="solid"/>
                    </a:lnT>
                    <a:lnB w="3175">
                      <a:solidFill>
                        <a:schemeClr val="bg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200">
                          <a:solidFill>
                            <a:srgbClr val="00B0F0"/>
                          </a:solidFill>
                          <a:latin typeface="东文宋体" charset="0"/>
                          <a:cs typeface="Source Sans Pro" panose="020B0503030403020204" charset="0"/>
                          <a:sym typeface="+mn-ea"/>
                        </a:rPr>
                        <a:t>●</a:t>
                      </a:r>
                      <a:endParaRPr lang="en-US" sz="1200">
                        <a:latin typeface="Source Sans Pro" panose="020B0503030403020204" charset="0"/>
                        <a:cs typeface="Source Sans Pro" panose="020B0503030403020204" charset="0"/>
                      </a:endParaRPr>
                    </a:p>
                  </a:txBody>
                  <a:tcPr marL="0" marR="0" marT="0" marB="0" anchor="ctr" anchorCtr="0">
                    <a:lnL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L>
                    <a:lnR w="19050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</a:lnR>
                    <a:lnT w="3175">
                      <a:solidFill>
                        <a:schemeClr val="bg1"/>
                      </a:solidFill>
                      <a:prstDash val="solid"/>
                    </a:lnT>
                    <a:lnB w="3175">
                      <a:solidFill>
                        <a:schemeClr val="bg1"/>
                      </a:solidFill>
                      <a:prstDash val="solid"/>
                    </a:lnB>
                    <a:noFill/>
                  </a:tcPr>
                </a:tc>
              </a:tr>
              <a:tr h="18796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en-US" sz="12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ource Sans Pro" panose="020B0503030403020204" charset="0"/>
                          <a:cs typeface="Source Sans Pro" panose="020B0503030403020204" charset="0"/>
                        </a:rPr>
                        <a:t>library()</a:t>
                      </a:r>
                      <a:endParaRPr lang="en-US" altLang="en-US" sz="12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ource Sans Pro" panose="020B0503030403020204" charset="0"/>
                        <a:cs typeface="Source Sans Pro" panose="020B0503030403020204" charset="0"/>
                      </a:endParaRPr>
                    </a:p>
                  </a:txBody>
                  <a:tcPr marL="45720" marR="0" marT="0" marB="0" anchor="ctr" anchorCtr="0">
                    <a:lnL w="19050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R>
                    <a:lnT w="3175">
                      <a:solidFill>
                        <a:schemeClr val="bg1"/>
                      </a:solidFill>
                      <a:prstDash val="solid"/>
                    </a:lnT>
                    <a:lnB w="3175">
                      <a:solidFill>
                        <a:schemeClr val="bg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sz="1200">
                        <a:solidFill>
                          <a:schemeClr val="accent1">
                            <a:lumMod val="75000"/>
                          </a:schemeClr>
                        </a:solidFill>
                        <a:latin typeface="Source Sans Pro" panose="020B0503030403020204" charset="0"/>
                        <a:cs typeface="Source Sans Pro" panose="020B0503030403020204" charset="0"/>
                      </a:endParaRPr>
                    </a:p>
                  </a:txBody>
                  <a:tcPr marL="0" marR="0" marT="0" marB="0" anchor="ctr" anchorCtr="0">
                    <a:lnL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R>
                    <a:lnT w="3175">
                      <a:solidFill>
                        <a:schemeClr val="bg1"/>
                      </a:solidFill>
                      <a:prstDash val="solid"/>
                    </a:lnT>
                    <a:lnB w="3175">
                      <a:solidFill>
                        <a:schemeClr val="bg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sz="1200">
                        <a:solidFill>
                          <a:schemeClr val="accent1">
                            <a:lumMod val="75000"/>
                          </a:schemeClr>
                        </a:solidFill>
                        <a:latin typeface="Source Sans Pro" panose="020B0503030403020204" charset="0"/>
                        <a:cs typeface="Source Sans Pro" panose="020B0503030403020204" charset="0"/>
                      </a:endParaRPr>
                    </a:p>
                  </a:txBody>
                  <a:tcPr marL="0" marR="0" marT="0" marB="0" anchor="ctr" anchorCtr="0">
                    <a:lnL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L>
                    <a:lnR>
                      <a:noFill/>
                    </a:lnR>
                    <a:lnT w="3175">
                      <a:solidFill>
                        <a:schemeClr val="bg1"/>
                      </a:solidFill>
                      <a:prstDash val="solid"/>
                    </a:lnT>
                    <a:lnB w="3175">
                      <a:solidFill>
                        <a:schemeClr val="bg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sz="1200">
                        <a:solidFill>
                          <a:schemeClr val="accent1">
                            <a:lumMod val="75000"/>
                          </a:schemeClr>
                        </a:solidFill>
                        <a:latin typeface="Source Sans Pro" panose="020B0503030403020204" charset="0"/>
                        <a:cs typeface="Source Sans Pro" panose="020B0503030403020204" charset="0"/>
                      </a:endParaRPr>
                    </a:p>
                  </a:txBody>
                  <a:tcPr marL="0" marR="0" marT="0" marB="0" anchor="ctr" anchorCtr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chemeClr val="bg1"/>
                      </a:solidFill>
                      <a:prstDash val="solid"/>
                    </a:lnT>
                    <a:lnB w="3175">
                      <a:solidFill>
                        <a:schemeClr val="bg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sz="1200">
                        <a:solidFill>
                          <a:schemeClr val="accent1">
                            <a:lumMod val="75000"/>
                          </a:schemeClr>
                        </a:solidFill>
                        <a:latin typeface="Source Sans Pro" panose="020B0503030403020204" charset="0"/>
                        <a:cs typeface="Source Sans Pro" panose="020B0503030403020204" charset="0"/>
                      </a:endParaRPr>
                    </a:p>
                  </a:txBody>
                  <a:tcPr marL="0" marR="0" marT="0" marB="0" anchor="ctr" anchorCtr="0">
                    <a:lnL>
                      <a:noFill/>
                    </a:lnL>
                    <a:lnR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R>
                    <a:lnT w="3175">
                      <a:solidFill>
                        <a:schemeClr val="bg1"/>
                      </a:solidFill>
                      <a:prstDash val="solid"/>
                    </a:lnT>
                    <a:lnB w="3175">
                      <a:solidFill>
                        <a:schemeClr val="bg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200">
                          <a:solidFill>
                            <a:schemeClr val="accent1"/>
                          </a:solidFill>
                          <a:latin typeface="东文宋体" charset="0"/>
                          <a:cs typeface="Source Sans Pro" panose="020B0503030403020204" charset="0"/>
                          <a:sym typeface="+mn-ea"/>
                        </a:rPr>
                        <a:t>●</a:t>
                      </a:r>
                      <a:endParaRPr lang="en-US" sz="1200">
                        <a:solidFill>
                          <a:schemeClr val="accent1"/>
                        </a:solidFill>
                        <a:latin typeface="东文宋体" charset="0"/>
                        <a:cs typeface="Source Sans Pro" panose="020B0503030403020204" charset="0"/>
                        <a:sym typeface="+mn-ea"/>
                      </a:endParaRPr>
                    </a:p>
                  </a:txBody>
                  <a:tcPr marL="0" marR="0" marT="0" marB="0" anchor="ctr" anchorCtr="0">
                    <a:lnL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R>
                    <a:lnT w="3175">
                      <a:solidFill>
                        <a:schemeClr val="bg1"/>
                      </a:solidFill>
                      <a:prstDash val="solid"/>
                    </a:lnT>
                    <a:lnB w="3175">
                      <a:solidFill>
                        <a:schemeClr val="bg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200">
                          <a:solidFill>
                            <a:srgbClr val="00B0F0"/>
                          </a:solidFill>
                          <a:latin typeface="东文宋体" charset="0"/>
                          <a:cs typeface="Source Sans Pro" panose="020B0503030403020204" charset="0"/>
                          <a:sym typeface="+mn-ea"/>
                        </a:rPr>
                        <a:t>●</a:t>
                      </a:r>
                      <a:endParaRPr lang="en-US" sz="1200">
                        <a:latin typeface="Source Sans Pro" panose="020B0503030403020204" charset="0"/>
                        <a:cs typeface="Source Sans Pro" panose="020B0503030403020204" charset="0"/>
                      </a:endParaRPr>
                    </a:p>
                  </a:txBody>
                  <a:tcPr marL="0" marR="0" marT="0" marB="0" anchor="ctr" anchorCtr="0">
                    <a:lnL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L>
                    <a:lnR w="19050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</a:lnR>
                    <a:lnT w="3175">
                      <a:solidFill>
                        <a:schemeClr val="bg1"/>
                      </a:solidFill>
                      <a:prstDash val="solid"/>
                    </a:lnT>
                    <a:lnB w="3175">
                      <a:solidFill>
                        <a:schemeClr val="bg1"/>
                      </a:solidFill>
                      <a:prstDash val="solid"/>
                    </a:lnB>
                    <a:noFill/>
                  </a:tcPr>
                </a:tc>
              </a:tr>
              <a:tr h="207010">
                <a:tc>
                  <a:txBody>
                    <a:bodyPr/>
                    <a:p>
                      <a:pPr>
                        <a:buNone/>
                      </a:pPr>
                      <a:endParaRPr lang="en-US" altLang="en-US" sz="1000">
                        <a:latin typeface="Source Sans Pro" panose="020B0503030403020204" charset="0"/>
                        <a:cs typeface="Source Sans Pro" panose="020B0503030403020204" charset="0"/>
                      </a:endParaRPr>
                    </a:p>
                  </a:txBody>
                  <a:tcPr marL="45720" marR="0" marT="0" marB="0" anchor="ctr" anchorCtr="0">
                    <a:lnL w="19050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R>
                    <a:lnT w="3175">
                      <a:solidFill>
                        <a:schemeClr val="bg1"/>
                      </a:solidFill>
                      <a:prstDash val="solid"/>
                    </a:lnT>
                    <a:lnB w="19050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000">
                          <a:latin typeface="Source Sans Pro" panose="020B0503030403020204" charset="0"/>
                          <a:cs typeface="Source Sans Pro" panose="020B0503030403020204" charset="0"/>
                        </a:rPr>
                        <a:t>Internet</a:t>
                      </a:r>
                      <a:endParaRPr lang="en-US" altLang="en-US" sz="1000">
                        <a:latin typeface="Source Sans Pro" panose="020B0503030403020204" charset="0"/>
                        <a:cs typeface="Source Sans Pro" panose="020B0503030403020204" charset="0"/>
                      </a:endParaRPr>
                    </a:p>
                  </a:txBody>
                  <a:tcPr marL="0" marR="0" marT="0" marB="0" anchor="ctr" anchorCtr="0">
                    <a:lnL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R>
                    <a:lnT w="3175">
                      <a:solidFill>
                        <a:schemeClr val="bg1"/>
                      </a:solidFill>
                      <a:prstDash val="solid"/>
                    </a:lnT>
                    <a:lnB w="19050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0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Source Sans Pro" panose="020B0503030403020204" charset="0"/>
                          <a:cs typeface="Source Sans Pro" panose="020B0503030403020204" charset="0"/>
                        </a:rPr>
                        <a:t>En disco</a:t>
                      </a:r>
                      <a:endParaRPr lang="en-US" altLang="en-US" sz="1000">
                        <a:solidFill>
                          <a:schemeClr val="bg1">
                            <a:lumMod val="50000"/>
                          </a:schemeClr>
                        </a:solidFill>
                        <a:latin typeface="Source Sans Pro" panose="020B0503030403020204" charset="0"/>
                        <a:cs typeface="Source Sans Pro" panose="020B0503030403020204" charset="0"/>
                      </a:endParaRPr>
                    </a:p>
                  </a:txBody>
                  <a:tcPr marL="0" marR="0" marT="0" marB="0" anchor="ctr" anchorCtr="0">
                    <a:lnL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R>
                    <a:lnT w="3175">
                      <a:solidFill>
                        <a:schemeClr val="bg1"/>
                      </a:solidFill>
                      <a:prstDash val="solid"/>
                    </a:lnT>
                    <a:lnB w="19050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cPr marL="0" marR="0" marT="0" marB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bg1"/>
                      </a:solidFill>
                      <a:prstDash val="solid"/>
                    </a:lnT>
                    <a:lnB w="19050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</a:lnB>
                    <a:noFill/>
                  </a:tcPr>
                </a:tc>
                <a:tc hMerge="1">
                  <a:tcPr marL="0" marR="0" marT="0" marB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R>
                    <a:lnT w="3175">
                      <a:solidFill>
                        <a:schemeClr val="bg1"/>
                      </a:solidFill>
                      <a:prstDash val="solid"/>
                    </a:lnT>
                    <a:lnB w="19050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0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Source Sans Pro" panose="020B0503030403020204" charset="0"/>
                          <a:cs typeface="Source Sans Pro" panose="020B0503030403020204" charset="0"/>
                        </a:rPr>
                        <a:t>librería</a:t>
                      </a:r>
                      <a:endParaRPr lang="en-US" altLang="en-US" sz="1000">
                        <a:solidFill>
                          <a:schemeClr val="bg1">
                            <a:lumMod val="50000"/>
                          </a:schemeClr>
                        </a:solidFill>
                        <a:latin typeface="Source Sans Pro" panose="020B0503030403020204" charset="0"/>
                        <a:cs typeface="Source Sans Pro" panose="020B0503030403020204" charset="0"/>
                      </a:endParaRPr>
                    </a:p>
                  </a:txBody>
                  <a:tcPr marL="0" marR="0" marT="0" marB="0" anchor="ctr" anchorCtr="0">
                    <a:lnL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R>
                    <a:lnT w="3175">
                      <a:solidFill>
                        <a:schemeClr val="bg1"/>
                      </a:solidFill>
                      <a:prstDash val="solid"/>
                    </a:lnT>
                    <a:lnB w="19050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0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Source Sans Pro" panose="020B0503030403020204" charset="0"/>
                          <a:cs typeface="Source Sans Pro" panose="020B0503030403020204" charset="0"/>
                        </a:rPr>
                        <a:t>memoria</a:t>
                      </a:r>
                      <a:endParaRPr lang="en-US" altLang="en-US" sz="1000">
                        <a:solidFill>
                          <a:schemeClr val="bg1">
                            <a:lumMod val="50000"/>
                          </a:schemeClr>
                        </a:solidFill>
                        <a:latin typeface="Source Sans Pro" panose="020B0503030403020204" charset="0"/>
                        <a:cs typeface="Source Sans Pro" panose="020B0503030403020204" charset="0"/>
                      </a:endParaRPr>
                    </a:p>
                  </a:txBody>
                  <a:tcPr marL="0" marR="0" marT="0" marB="0" anchor="ctr" anchorCtr="0">
                    <a:lnL w="12700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L>
                    <a:lnR w="19050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</a:lnR>
                    <a:lnT w="3175">
                      <a:solidFill>
                        <a:schemeClr val="bg1"/>
                      </a:solidFill>
                      <a:prstDash val="solid"/>
                    </a:lnT>
                    <a:lnB w="19050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64" name="Group 26"/>
          <p:cNvGrpSpPr/>
          <p:nvPr/>
        </p:nvGrpSpPr>
        <p:grpSpPr>
          <a:xfrm>
            <a:off x="2175190" y="6045160"/>
            <a:ext cx="2187540" cy="3010680"/>
            <a:chOff x="2166300" y="5991185"/>
            <a:chExt cx="2187540" cy="3010680"/>
          </a:xfrm>
        </p:grpSpPr>
        <p:grpSp>
          <p:nvGrpSpPr>
            <p:cNvPr id="65" name="Group 27"/>
            <p:cNvGrpSpPr/>
            <p:nvPr/>
          </p:nvGrpSpPr>
          <p:grpSpPr>
            <a:xfrm>
              <a:off x="2455165" y="6910380"/>
              <a:ext cx="1725425" cy="2091485"/>
              <a:chOff x="2455165" y="6910380"/>
              <a:chExt cx="1725425" cy="2091485"/>
            </a:xfrm>
          </p:grpSpPr>
          <p:sp>
            <p:nvSpPr>
              <p:cNvPr id="67" name="CustomShape 29"/>
              <p:cNvSpPr/>
              <p:nvPr/>
            </p:nvSpPr>
            <p:spPr>
              <a:xfrm rot="5400000">
                <a:off x="3614800" y="7728210"/>
                <a:ext cx="75600" cy="75600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1"/>
              </a:solidFill>
              <a:ln w="12600">
                <a:noFill/>
              </a:ln>
            </p:spPr>
            <p:style>
              <a:lnRef idx="0">
                <a:srgbClr val="FFFFFF"/>
              </a:lnRef>
              <a:fillRef idx="0">
                <a:srgbClr val="FFFFFF"/>
              </a:fillRef>
              <a:effectRef idx="0">
                <a:srgbClr val="FFFFFF"/>
              </a:effectRef>
              <a:fontRef idx="minor"/>
            </p:style>
          </p:sp>
          <p:sp>
            <p:nvSpPr>
              <p:cNvPr id="68" name="Line 30"/>
              <p:cNvSpPr/>
              <p:nvPr/>
            </p:nvSpPr>
            <p:spPr>
              <a:xfrm>
                <a:off x="2457025" y="6910380"/>
                <a:ext cx="822960" cy="360"/>
              </a:xfrm>
              <a:prstGeom prst="line">
                <a:avLst/>
              </a:prstGeom>
              <a:ln w="12600">
                <a:solidFill>
                  <a:schemeClr val="accent1"/>
                </a:solidFill>
                <a:miter/>
                <a:tailEnd type="triangle" w="med" len="med"/>
              </a:ln>
            </p:spPr>
            <p:style>
              <a:lnRef idx="0">
                <a:srgbClr val="FFFFFF"/>
              </a:lnRef>
              <a:fillRef idx="0">
                <a:srgbClr val="FFFFFF"/>
              </a:fillRef>
              <a:effectRef idx="0">
                <a:srgbClr val="FFFFFF"/>
              </a:effectRef>
              <a:fontRef idx="minor"/>
            </p:style>
          </p:sp>
          <p:sp>
            <p:nvSpPr>
              <p:cNvPr id="69" name="Line 31"/>
              <p:cNvSpPr/>
              <p:nvPr/>
            </p:nvSpPr>
            <p:spPr>
              <a:xfrm>
                <a:off x="2455165" y="7128720"/>
                <a:ext cx="502920" cy="360"/>
              </a:xfrm>
              <a:prstGeom prst="line">
                <a:avLst/>
              </a:prstGeom>
              <a:ln w="12600">
                <a:solidFill>
                  <a:schemeClr val="accent1"/>
                </a:solidFill>
                <a:miter/>
                <a:tailEnd type="triangle" w="med" len="med"/>
              </a:ln>
            </p:spPr>
            <p:style>
              <a:lnRef idx="0">
                <a:srgbClr val="FFFFFF"/>
              </a:lnRef>
              <a:fillRef idx="0">
                <a:srgbClr val="FFFFFF"/>
              </a:fillRef>
              <a:effectRef idx="0">
                <a:srgbClr val="FFFFFF"/>
              </a:effectRef>
              <a:fontRef idx="minor"/>
            </p:style>
          </p:sp>
          <p:sp>
            <p:nvSpPr>
              <p:cNvPr id="70" name="Line 32"/>
              <p:cNvSpPr/>
              <p:nvPr/>
            </p:nvSpPr>
            <p:spPr>
              <a:xfrm>
                <a:off x="3434465" y="7343370"/>
                <a:ext cx="253800" cy="360"/>
              </a:xfrm>
              <a:prstGeom prst="line">
                <a:avLst/>
              </a:prstGeom>
              <a:ln w="12600">
                <a:solidFill>
                  <a:schemeClr val="accent1"/>
                </a:solidFill>
                <a:miter/>
                <a:tailEnd type="triangle" w="med" len="med"/>
              </a:ln>
            </p:spPr>
            <p:style>
              <a:lnRef idx="0">
                <a:srgbClr val="FFFFFF"/>
              </a:lnRef>
              <a:fillRef idx="0">
                <a:srgbClr val="FFFFFF"/>
              </a:fillRef>
              <a:effectRef idx="0">
                <a:srgbClr val="FFFFFF"/>
              </a:effectRef>
              <a:fontRef idx="minor"/>
            </p:style>
          </p:sp>
          <p:sp>
            <p:nvSpPr>
              <p:cNvPr id="71" name="Line 33"/>
              <p:cNvSpPr/>
              <p:nvPr/>
            </p:nvSpPr>
            <p:spPr>
              <a:xfrm>
                <a:off x="3069720" y="7550010"/>
                <a:ext cx="622080" cy="360"/>
              </a:xfrm>
              <a:prstGeom prst="line">
                <a:avLst/>
              </a:prstGeom>
              <a:ln w="12600">
                <a:solidFill>
                  <a:schemeClr val="accent1"/>
                </a:solidFill>
                <a:miter/>
                <a:tailEnd type="triangle" w="med" len="med"/>
              </a:ln>
            </p:spPr>
            <p:style>
              <a:lnRef idx="0">
                <a:srgbClr val="FFFFFF"/>
              </a:lnRef>
              <a:fillRef idx="0">
                <a:srgbClr val="FFFFFF"/>
              </a:fillRef>
              <a:effectRef idx="0">
                <a:srgbClr val="FFFFFF"/>
              </a:effectRef>
              <a:fontRef idx="minor"/>
            </p:style>
          </p:sp>
          <p:sp>
            <p:nvSpPr>
              <p:cNvPr id="72" name="Line 34"/>
              <p:cNvSpPr/>
              <p:nvPr/>
            </p:nvSpPr>
            <p:spPr>
              <a:xfrm>
                <a:off x="2736360" y="8208360"/>
                <a:ext cx="219456" cy="360"/>
              </a:xfrm>
              <a:prstGeom prst="line">
                <a:avLst/>
              </a:prstGeom>
              <a:ln w="12600">
                <a:solidFill>
                  <a:schemeClr val="accent1"/>
                </a:solidFill>
                <a:miter/>
                <a:tailEnd type="triangle" w="med" len="med"/>
              </a:ln>
            </p:spPr>
            <p:style>
              <a:lnRef idx="0">
                <a:srgbClr val="FFFFFF"/>
              </a:lnRef>
              <a:fillRef idx="0">
                <a:srgbClr val="FFFFFF"/>
              </a:fillRef>
              <a:effectRef idx="0">
                <a:srgbClr val="FFFFFF"/>
              </a:effectRef>
              <a:fontRef idx="minor"/>
            </p:style>
          </p:sp>
          <p:sp>
            <p:nvSpPr>
              <p:cNvPr id="73" name="Line 35"/>
              <p:cNvSpPr/>
              <p:nvPr/>
            </p:nvSpPr>
            <p:spPr>
              <a:xfrm>
                <a:off x="2509740" y="8402130"/>
                <a:ext cx="139680" cy="360"/>
              </a:xfrm>
              <a:prstGeom prst="line">
                <a:avLst/>
              </a:prstGeom>
              <a:ln w="12600">
                <a:solidFill>
                  <a:schemeClr val="accent1"/>
                </a:solidFill>
                <a:miter/>
                <a:tailEnd type="triangle" w="med" len="med"/>
              </a:ln>
            </p:spPr>
            <p:style>
              <a:lnRef idx="0">
                <a:srgbClr val="FFFFFF"/>
              </a:lnRef>
              <a:fillRef idx="0">
                <a:srgbClr val="FFFFFF"/>
              </a:fillRef>
              <a:effectRef idx="0">
                <a:srgbClr val="FFFFFF"/>
              </a:effectRef>
              <a:fontRef idx="minor"/>
            </p:style>
          </p:sp>
          <p:sp>
            <p:nvSpPr>
              <p:cNvPr id="74" name="Line 36"/>
              <p:cNvSpPr/>
              <p:nvPr/>
            </p:nvSpPr>
            <p:spPr>
              <a:xfrm>
                <a:off x="2758230" y="8617115"/>
                <a:ext cx="1422360" cy="360"/>
              </a:xfrm>
              <a:prstGeom prst="line">
                <a:avLst/>
              </a:prstGeom>
              <a:ln w="12600">
                <a:solidFill>
                  <a:schemeClr val="accent1"/>
                </a:solidFill>
                <a:miter/>
                <a:tailEnd type="triangle" w="med" len="med"/>
              </a:ln>
            </p:spPr>
            <p:style>
              <a:lnRef idx="0">
                <a:srgbClr val="FFFFFF"/>
              </a:lnRef>
              <a:fillRef idx="0">
                <a:srgbClr val="FFFFFF"/>
              </a:fillRef>
              <a:effectRef idx="0">
                <a:srgbClr val="FFFFFF"/>
              </a:effectRef>
              <a:fontRef idx="minor"/>
            </p:style>
          </p:sp>
          <p:sp>
            <p:nvSpPr>
              <p:cNvPr id="75" name="Line 37"/>
              <p:cNvSpPr/>
              <p:nvPr/>
            </p:nvSpPr>
            <p:spPr>
              <a:xfrm>
                <a:off x="3811205" y="8824790"/>
                <a:ext cx="365760" cy="360"/>
              </a:xfrm>
              <a:prstGeom prst="line">
                <a:avLst/>
              </a:prstGeom>
              <a:ln w="12600">
                <a:solidFill>
                  <a:schemeClr val="accent1"/>
                </a:solidFill>
                <a:miter/>
                <a:tailEnd type="triangle" w="med" len="med"/>
              </a:ln>
            </p:spPr>
            <p:style>
              <a:lnRef idx="0">
                <a:srgbClr val="FFFFFF"/>
              </a:lnRef>
              <a:fillRef idx="0">
                <a:srgbClr val="FFFFFF"/>
              </a:fillRef>
              <a:effectRef idx="0">
                <a:srgbClr val="FFFFFF"/>
              </a:effectRef>
              <a:fontRef idx="minor"/>
            </p:style>
          </p:sp>
          <p:sp>
            <p:nvSpPr>
              <p:cNvPr id="76" name="Line 38"/>
              <p:cNvSpPr/>
              <p:nvPr/>
            </p:nvSpPr>
            <p:spPr>
              <a:xfrm>
                <a:off x="2755710" y="8819965"/>
                <a:ext cx="914400" cy="360"/>
              </a:xfrm>
              <a:prstGeom prst="line">
                <a:avLst/>
              </a:prstGeom>
              <a:ln w="12600">
                <a:solidFill>
                  <a:schemeClr val="accent1"/>
                </a:solidFill>
                <a:miter/>
                <a:tailEnd type="triangle" w="med" len="med"/>
              </a:ln>
            </p:spPr>
            <p:style>
              <a:lnRef idx="0">
                <a:srgbClr val="FFFFFF"/>
              </a:lnRef>
              <a:fillRef idx="0">
                <a:srgbClr val="FFFFFF"/>
              </a:fillRef>
              <a:effectRef idx="0">
                <a:srgbClr val="FFFFFF"/>
              </a:effectRef>
              <a:fontRef idx="minor"/>
            </p:style>
          </p:sp>
          <p:sp>
            <p:nvSpPr>
              <p:cNvPr id="77" name="Line 39"/>
              <p:cNvSpPr/>
              <p:nvPr/>
            </p:nvSpPr>
            <p:spPr>
              <a:xfrm>
                <a:off x="3810420" y="9001505"/>
                <a:ext cx="365760" cy="360"/>
              </a:xfrm>
              <a:prstGeom prst="line">
                <a:avLst/>
              </a:prstGeom>
              <a:ln w="12600">
                <a:solidFill>
                  <a:schemeClr val="accent1"/>
                </a:solidFill>
                <a:miter/>
                <a:tailEnd type="triangle" w="med" len="med"/>
              </a:ln>
            </p:spPr>
            <p:style>
              <a:lnRef idx="0">
                <a:srgbClr val="FFFFFF"/>
              </a:lnRef>
              <a:fillRef idx="0">
                <a:srgbClr val="FFFFFF"/>
              </a:fillRef>
              <a:effectRef idx="0">
                <a:srgbClr val="FFFFFF"/>
              </a:effectRef>
              <a:fontRef idx="minor"/>
            </p:style>
          </p:sp>
          <p:sp>
            <p:nvSpPr>
              <p:cNvPr id="78" name="Line 40"/>
              <p:cNvSpPr/>
              <p:nvPr/>
            </p:nvSpPr>
            <p:spPr>
              <a:xfrm>
                <a:off x="3031020" y="7203960"/>
                <a:ext cx="360" cy="291960"/>
              </a:xfrm>
              <a:prstGeom prst="line">
                <a:avLst/>
              </a:prstGeom>
              <a:ln w="12600">
                <a:solidFill>
                  <a:schemeClr val="accent1"/>
                </a:solidFill>
                <a:miter/>
                <a:tailEnd type="triangle" w="med" len="med"/>
              </a:ln>
            </p:spPr>
            <p:style>
              <a:lnRef idx="0">
                <a:srgbClr val="FFFFFF"/>
              </a:lnRef>
              <a:fillRef idx="0">
                <a:srgbClr val="FFFFFF"/>
              </a:fillRef>
              <a:effectRef idx="0">
                <a:srgbClr val="FFFFFF"/>
              </a:effectRef>
              <a:fontRef idx="minor"/>
            </p:style>
          </p:sp>
          <p:sp>
            <p:nvSpPr>
              <p:cNvPr id="79" name="Line 41"/>
              <p:cNvSpPr/>
              <p:nvPr/>
            </p:nvSpPr>
            <p:spPr>
              <a:xfrm>
                <a:off x="3374705" y="6966180"/>
                <a:ext cx="360" cy="291960"/>
              </a:xfrm>
              <a:prstGeom prst="line">
                <a:avLst/>
              </a:prstGeom>
              <a:ln w="12600">
                <a:solidFill>
                  <a:schemeClr val="accent1"/>
                </a:solidFill>
                <a:miter/>
                <a:tailEnd type="triangle" w="med" len="med"/>
              </a:ln>
            </p:spPr>
            <p:style>
              <a:lnRef idx="0">
                <a:srgbClr val="FFFFFF"/>
              </a:lnRef>
              <a:fillRef idx="0">
                <a:srgbClr val="FFFFFF"/>
              </a:fillRef>
              <a:effectRef idx="0">
                <a:srgbClr val="FFFFFF"/>
              </a:effectRef>
              <a:fontRef idx="minor"/>
            </p:style>
          </p:sp>
          <p:sp>
            <p:nvSpPr>
              <p:cNvPr id="80" name="Line 42"/>
              <p:cNvSpPr/>
              <p:nvPr/>
            </p:nvSpPr>
            <p:spPr>
              <a:xfrm flipV="1">
                <a:off x="3034980" y="7629840"/>
                <a:ext cx="360" cy="507960"/>
              </a:xfrm>
              <a:prstGeom prst="line">
                <a:avLst/>
              </a:prstGeom>
              <a:ln w="12600">
                <a:solidFill>
                  <a:schemeClr val="accent1"/>
                </a:solidFill>
                <a:miter/>
                <a:tailEnd type="triangle" w="med" len="med"/>
              </a:ln>
            </p:spPr>
            <p:style>
              <a:lnRef idx="0">
                <a:srgbClr val="FFFFFF"/>
              </a:lnRef>
              <a:fillRef idx="0">
                <a:srgbClr val="FFFFFF"/>
              </a:fillRef>
              <a:effectRef idx="0">
                <a:srgbClr val="FFFFFF"/>
              </a:effectRef>
              <a:fontRef idx="minor"/>
            </p:style>
          </p:sp>
          <p:sp>
            <p:nvSpPr>
              <p:cNvPr id="81" name="CustomShape 43"/>
              <p:cNvSpPr/>
              <p:nvPr/>
            </p:nvSpPr>
            <p:spPr>
              <a:xfrm>
                <a:off x="2748600" y="7732890"/>
                <a:ext cx="868680" cy="40680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0876">
                    <a:moveTo>
                      <a:pt x="0" y="20876"/>
                    </a:moveTo>
                    <a:lnTo>
                      <a:pt x="5723" y="20179"/>
                    </a:lnTo>
                    <a:cubicBezTo>
                      <a:pt x="6023" y="7189"/>
                      <a:pt x="6654" y="-724"/>
                      <a:pt x="7328" y="52"/>
                    </a:cubicBezTo>
                    <a:cubicBezTo>
                      <a:pt x="7928" y="743"/>
                      <a:pt x="8464" y="8293"/>
                      <a:pt x="8733" y="19830"/>
                    </a:cubicBezTo>
                    <a:lnTo>
                      <a:pt x="21600" y="19481"/>
                    </a:lnTo>
                  </a:path>
                </a:pathLst>
              </a:custGeom>
              <a:noFill/>
              <a:ln w="12600">
                <a:solidFill>
                  <a:schemeClr val="accent1"/>
                </a:solidFill>
                <a:miter/>
              </a:ln>
            </p:spPr>
            <p:style>
              <a:lnRef idx="0">
                <a:srgbClr val="FFFFFF"/>
              </a:lnRef>
              <a:fillRef idx="0">
                <a:srgbClr val="FFFFFF"/>
              </a:fillRef>
              <a:effectRef idx="0">
                <a:srgbClr val="FFFFFF"/>
              </a:effectRef>
              <a:fontRef idx="minor"/>
            </p:style>
          </p:sp>
          <p:sp>
            <p:nvSpPr>
              <p:cNvPr id="82" name="Line 44"/>
              <p:cNvSpPr/>
              <p:nvPr/>
            </p:nvSpPr>
            <p:spPr>
              <a:xfrm flipV="1">
                <a:off x="2705665" y="7884125"/>
                <a:ext cx="360" cy="50760"/>
              </a:xfrm>
              <a:prstGeom prst="line">
                <a:avLst/>
              </a:prstGeom>
              <a:ln w="12600">
                <a:solidFill>
                  <a:schemeClr val="accent1"/>
                </a:solidFill>
                <a:miter/>
              </a:ln>
            </p:spPr>
            <p:style>
              <a:lnRef idx="0">
                <a:srgbClr val="FFFFFF"/>
              </a:lnRef>
              <a:fillRef idx="0">
                <a:srgbClr val="FFFFFF"/>
              </a:fillRef>
              <a:effectRef idx="0">
                <a:srgbClr val="FFFFFF"/>
              </a:effectRef>
              <a:fontRef idx="minor"/>
            </p:style>
          </p:sp>
          <p:sp>
            <p:nvSpPr>
              <p:cNvPr id="83" name="CustomShape 45"/>
              <p:cNvSpPr/>
              <p:nvPr/>
            </p:nvSpPr>
            <p:spPr>
              <a:xfrm>
                <a:off x="2665385" y="7859160"/>
                <a:ext cx="88200" cy="37440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1"/>
              </a:solidFill>
              <a:ln w="12600">
                <a:noFill/>
              </a:ln>
            </p:spPr>
            <p:style>
              <a:lnRef idx="0">
                <a:srgbClr val="FFFFFF"/>
              </a:lnRef>
              <a:fillRef idx="0">
                <a:srgbClr val="FFFFFF"/>
              </a:fillRef>
              <a:effectRef idx="0">
                <a:srgbClr val="FFFFFF"/>
              </a:effectRef>
              <a:fontRef idx="minor"/>
            </p:style>
          </p:sp>
          <p:sp>
            <p:nvSpPr>
              <p:cNvPr id="84" name="Line 46"/>
              <p:cNvSpPr/>
              <p:nvPr/>
            </p:nvSpPr>
            <p:spPr>
              <a:xfrm flipV="1">
                <a:off x="2708905" y="8300520"/>
                <a:ext cx="360" cy="50760"/>
              </a:xfrm>
              <a:prstGeom prst="line">
                <a:avLst/>
              </a:prstGeom>
              <a:ln w="12600">
                <a:solidFill>
                  <a:schemeClr val="accent1"/>
                </a:solidFill>
                <a:miter/>
              </a:ln>
            </p:spPr>
            <p:style>
              <a:lnRef idx="0">
                <a:srgbClr val="FFFFFF"/>
              </a:lnRef>
              <a:fillRef idx="0">
                <a:srgbClr val="FFFFFF"/>
              </a:fillRef>
              <a:effectRef idx="0">
                <a:srgbClr val="FFFFFF"/>
              </a:effectRef>
              <a:fontRef idx="minor"/>
            </p:style>
          </p:sp>
          <p:sp>
            <p:nvSpPr>
              <p:cNvPr id="85" name="CustomShape 47"/>
              <p:cNvSpPr/>
              <p:nvPr/>
            </p:nvSpPr>
            <p:spPr>
              <a:xfrm>
                <a:off x="2667715" y="8280360"/>
                <a:ext cx="88200" cy="37440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1"/>
              </a:solidFill>
              <a:ln w="12600">
                <a:noFill/>
              </a:ln>
            </p:spPr>
            <p:style>
              <a:lnRef idx="0">
                <a:srgbClr val="FFFFFF"/>
              </a:lnRef>
              <a:fillRef idx="0">
                <a:srgbClr val="FFFFFF"/>
              </a:fillRef>
              <a:effectRef idx="0">
                <a:srgbClr val="FFFFFF"/>
              </a:effectRef>
              <a:fontRef idx="minor"/>
            </p:style>
          </p:sp>
        </p:grpSp>
        <p:sp>
          <p:nvSpPr>
            <p:cNvPr id="86" name="CustomShape 48"/>
            <p:cNvSpPr/>
            <p:nvPr/>
          </p:nvSpPr>
          <p:spPr>
            <a:xfrm rot="16200000">
              <a:off x="1912320" y="6245165"/>
              <a:ext cx="784440" cy="276480"/>
            </a:xfrm>
            <a:prstGeom prst="rect">
              <a:avLst/>
            </a:prstGeom>
            <a:noFill/>
            <a:ln w="12600">
              <a:noFill/>
            </a:ln>
          </p:spPr>
          <p:style>
            <a:lnRef idx="0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/>
          </p:style>
          <p:txBody>
            <a:bodyPr wrap="none" lIns="54720" tIns="0" rIns="54720" bIns="0" anchor="ctr" anchorCtr="0"/>
            <a:p>
              <a:pPr algn="ctr">
                <a:lnSpc>
                  <a:spcPct val="100000"/>
                </a:lnSpc>
              </a:pPr>
              <a:r>
                <a:rPr lang="es-AR" sz="1100" b="1" strike="noStrike" spc="-1">
                  <a:solidFill>
                    <a:srgbClr val="000000"/>
                  </a:solidFill>
                  <a:latin typeface="Source Sans Pro" panose="020B0503030403020204"/>
                  <a:ea typeface="Source Sans Pro" panose="020B0503030403020204"/>
                </a:rPr>
                <a:t>Repositor</a:t>
              </a:r>
              <a:r>
                <a:rPr lang="en-US" altLang="es-AR" sz="1100" b="1" strike="noStrike" spc="-1">
                  <a:solidFill>
                    <a:srgbClr val="000000"/>
                  </a:solidFill>
                  <a:latin typeface="Source Sans Pro" panose="020B0503030403020204"/>
                  <a:ea typeface="Source Sans Pro" panose="020B0503030403020204"/>
                </a:rPr>
                <a:t>io</a:t>
              </a:r>
              <a:endParaRPr lang="en-US" altLang="es-AR" sz="1100" b="1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endParaRPr>
            </a:p>
          </p:txBody>
        </p:sp>
        <p:sp>
          <p:nvSpPr>
            <p:cNvPr id="87" name="CustomShape 49"/>
            <p:cNvSpPr/>
            <p:nvPr/>
          </p:nvSpPr>
          <p:spPr>
            <a:xfrm rot="16200000">
              <a:off x="2395800" y="6379445"/>
              <a:ext cx="533520" cy="276480"/>
            </a:xfrm>
            <a:prstGeom prst="rect">
              <a:avLst/>
            </a:prstGeom>
            <a:noFill/>
            <a:ln w="12600">
              <a:noFill/>
            </a:ln>
          </p:spPr>
          <p:style>
            <a:lnRef idx="0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/>
          </p:style>
          <p:txBody>
            <a:bodyPr wrap="none" lIns="54720" tIns="0" rIns="54720" bIns="0" anchor="ctr" anchorCtr="0"/>
            <a:p>
              <a:pPr algn="ctr">
                <a:lnSpc>
                  <a:spcPct val="100000"/>
                </a:lnSpc>
              </a:pPr>
              <a:r>
                <a:rPr lang="en-US" altLang="es-AR" sz="1100" b="1" strike="noStrike" spc="-1">
                  <a:solidFill>
                    <a:srgbClr val="000000"/>
                  </a:solidFill>
                  <a:latin typeface="Source Sans Pro" panose="020B0503030403020204"/>
                  <a:ea typeface="Source Sans Pro" panose="020B0503030403020204"/>
                </a:rPr>
                <a:t>Fuente</a:t>
              </a:r>
              <a:endParaRPr lang="es-AR" sz="1100" b="0" strike="noStrike" spc="-1">
                <a:latin typeface="Arial"/>
              </a:endParaRPr>
            </a:p>
          </p:txBody>
        </p:sp>
        <p:sp>
          <p:nvSpPr>
            <p:cNvPr id="88" name="CustomShape 50"/>
            <p:cNvSpPr/>
            <p:nvPr/>
          </p:nvSpPr>
          <p:spPr>
            <a:xfrm rot="16200000">
              <a:off x="2757240" y="6372965"/>
              <a:ext cx="548640" cy="276480"/>
            </a:xfrm>
            <a:prstGeom prst="rect">
              <a:avLst/>
            </a:prstGeom>
            <a:noFill/>
            <a:ln w="12600">
              <a:noFill/>
            </a:ln>
          </p:spPr>
          <p:style>
            <a:lnRef idx="0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/>
          </p:style>
          <p:txBody>
            <a:bodyPr wrap="none" lIns="54720" tIns="0" rIns="54720" bIns="0" anchor="ctr" anchorCtr="0"/>
            <a:p>
              <a:pPr algn="ctr">
                <a:lnSpc>
                  <a:spcPct val="100000"/>
                </a:lnSpc>
              </a:pPr>
              <a:r>
                <a:rPr lang="en-US" altLang="es-AR" sz="1100" b="1" strike="noStrike" spc="-1">
                  <a:solidFill>
                    <a:srgbClr val="000000"/>
                  </a:solidFill>
                  <a:latin typeface="Source Sans Pro" panose="020B0503030403020204"/>
                  <a:ea typeface="Source Sans Pro" panose="020B0503030403020204"/>
                </a:rPr>
                <a:t>Paquete</a:t>
              </a:r>
              <a:endParaRPr lang="es-AR" sz="1100" b="0" strike="noStrike" spc="-1">
                <a:latin typeface="Arial"/>
              </a:endParaRPr>
            </a:p>
          </p:txBody>
        </p:sp>
        <p:sp>
          <p:nvSpPr>
            <p:cNvPr id="89" name="CustomShape 51"/>
            <p:cNvSpPr/>
            <p:nvPr/>
          </p:nvSpPr>
          <p:spPr>
            <a:xfrm rot="16200000">
              <a:off x="3155040" y="6388805"/>
              <a:ext cx="516600" cy="276480"/>
            </a:xfrm>
            <a:prstGeom prst="rect">
              <a:avLst/>
            </a:prstGeom>
            <a:noFill/>
            <a:ln w="12600">
              <a:noFill/>
            </a:ln>
          </p:spPr>
          <p:style>
            <a:lnRef idx="0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/>
          </p:style>
          <p:txBody>
            <a:bodyPr wrap="none" lIns="54720" tIns="0" rIns="54720" bIns="0" anchor="ctr" anchorCtr="0"/>
            <a:p>
              <a:pPr algn="ctr">
                <a:lnSpc>
                  <a:spcPct val="100000"/>
                </a:lnSpc>
              </a:pPr>
              <a:r>
                <a:rPr lang="es-AR" sz="1100" b="1" strike="noStrike" spc="-1">
                  <a:solidFill>
                    <a:srgbClr val="000000"/>
                  </a:solidFill>
                  <a:latin typeface="Source Sans Pro" panose="020B0503030403020204"/>
                  <a:ea typeface="Source Sans Pro" panose="020B0503030403020204"/>
                </a:rPr>
                <a:t>Binar</a:t>
              </a:r>
              <a:r>
                <a:rPr lang="en-US" altLang="es-AR" sz="1100" b="1" strike="noStrike" spc="-1">
                  <a:solidFill>
                    <a:srgbClr val="000000"/>
                  </a:solidFill>
                  <a:latin typeface="Source Sans Pro" panose="020B0503030403020204"/>
                  <a:ea typeface="Source Sans Pro" panose="020B0503030403020204"/>
                </a:rPr>
                <a:t>io</a:t>
              </a:r>
              <a:endParaRPr lang="en-US" altLang="es-AR" sz="1100" b="1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endParaRPr>
            </a:p>
          </p:txBody>
        </p:sp>
        <p:sp>
          <p:nvSpPr>
            <p:cNvPr id="90" name="CustomShape 52"/>
            <p:cNvSpPr/>
            <p:nvPr/>
          </p:nvSpPr>
          <p:spPr>
            <a:xfrm rot="16200000">
              <a:off x="3483360" y="6324005"/>
              <a:ext cx="649440" cy="276480"/>
            </a:xfrm>
            <a:prstGeom prst="rect">
              <a:avLst/>
            </a:prstGeom>
            <a:noFill/>
            <a:ln w="12600">
              <a:noFill/>
            </a:ln>
          </p:spPr>
          <p:style>
            <a:lnRef idx="0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/>
          </p:style>
          <p:txBody>
            <a:bodyPr wrap="none" lIns="54720" tIns="0" rIns="54720" bIns="0" anchor="ctr" anchorCtr="0"/>
            <a:p>
              <a:pPr algn="ctr">
                <a:lnSpc>
                  <a:spcPct val="100000"/>
                </a:lnSpc>
              </a:pPr>
              <a:r>
                <a:rPr lang="es-AR" sz="1100" b="1" strike="noStrike" spc="-1">
                  <a:solidFill>
                    <a:srgbClr val="000000"/>
                  </a:solidFill>
                  <a:latin typeface="Source Sans Pro" panose="020B0503030403020204"/>
                  <a:ea typeface="Source Sans Pro" panose="020B0503030403020204"/>
                </a:rPr>
                <a:t>Instal</a:t>
              </a:r>
              <a:r>
                <a:rPr lang="en-US" altLang="es-AR" sz="1100" b="1" strike="noStrike" spc="-1">
                  <a:solidFill>
                    <a:srgbClr val="000000"/>
                  </a:solidFill>
                  <a:latin typeface="Source Sans Pro" panose="020B0503030403020204"/>
                  <a:ea typeface="Source Sans Pro" panose="020B0503030403020204"/>
                </a:rPr>
                <a:t>ado</a:t>
              </a:r>
              <a:endParaRPr lang="en-US" altLang="es-AR" sz="1100" b="1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endParaRPr>
            </a:p>
          </p:txBody>
        </p:sp>
        <p:sp>
          <p:nvSpPr>
            <p:cNvPr id="91" name="CustomShape 53"/>
            <p:cNvSpPr/>
            <p:nvPr/>
          </p:nvSpPr>
          <p:spPr>
            <a:xfrm rot="16200000">
              <a:off x="3824640" y="6259925"/>
              <a:ext cx="781920" cy="276480"/>
            </a:xfrm>
            <a:prstGeom prst="rect">
              <a:avLst/>
            </a:prstGeom>
            <a:noFill/>
            <a:ln w="12600">
              <a:noFill/>
            </a:ln>
          </p:spPr>
          <p:style>
            <a:lnRef idx="0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/>
          </p:style>
          <p:txBody>
            <a:bodyPr wrap="none" lIns="54720" tIns="0" rIns="54720" bIns="0" anchor="ctr" anchorCtr="0"/>
            <a:p>
              <a:pPr algn="ctr">
                <a:lnSpc>
                  <a:spcPct val="100000"/>
                </a:lnSpc>
              </a:pPr>
              <a:r>
                <a:rPr lang="en-US" altLang="es-AR" sz="1100" b="1" strike="noStrike" spc="-1">
                  <a:solidFill>
                    <a:srgbClr val="000000"/>
                  </a:solidFill>
                  <a:latin typeface="Source Sans Pro" panose="020B0503030403020204"/>
                  <a:ea typeface="Source Sans Pro" panose="020B0503030403020204"/>
                </a:rPr>
                <a:t>En memoria</a:t>
              </a:r>
              <a:endParaRPr lang="es-AR" sz="1100" b="0" strike="noStrike" spc="-1">
                <a:latin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Image"/>
          <p:cNvPicPr/>
          <p:nvPr/>
        </p:nvPicPr>
        <p:blipFill>
          <a:blip r:embed="rId1"/>
          <a:stretch>
            <a:fillRect/>
          </a:stretch>
        </p:blipFill>
        <p:spPr>
          <a:xfrm>
            <a:off x="8369280" y="-684360"/>
            <a:ext cx="5603040" cy="2992320"/>
          </a:xfrm>
          <a:prstGeom prst="rect">
            <a:avLst/>
          </a:prstGeom>
          <a:ln w="12600">
            <a:noFill/>
          </a:ln>
        </p:spPr>
      </p:pic>
      <p:sp>
        <p:nvSpPr>
          <p:cNvPr id="143" name="Line 1"/>
          <p:cNvSpPr/>
          <p:nvPr/>
        </p:nvSpPr>
        <p:spPr>
          <a:xfrm>
            <a:off x="4870800" y="1215360"/>
            <a:ext cx="4298400" cy="360"/>
          </a:xfrm>
          <a:prstGeom prst="line">
            <a:avLst/>
          </a:prstGeom>
          <a:ln w="12600" cap="rnd">
            <a:solidFill>
              <a:srgbClr val="767C85"/>
            </a:solidFill>
            <a:custDash>
              <a:ds d="100000" sp="200000"/>
            </a:custDash>
            <a:round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</p:sp>
      <p:sp>
        <p:nvSpPr>
          <p:cNvPr id="144" name="CustomShape 2"/>
          <p:cNvSpPr/>
          <p:nvPr/>
        </p:nvSpPr>
        <p:spPr>
          <a:xfrm>
            <a:off x="9430200" y="9771120"/>
            <a:ext cx="4242240" cy="595080"/>
          </a:xfrm>
          <a:prstGeom prst="rect">
            <a:avLst/>
          </a:prstGeom>
          <a:gradFill rotWithShape="0">
            <a:gsLst>
              <a:gs pos="0">
                <a:srgbClr val="FFFFFF">
                  <a:alpha val="33000"/>
                </a:srgbClr>
              </a:gs>
              <a:gs pos="100000">
                <a:srgbClr val="A6AAA9">
                  <a:alpha val="33000"/>
                </a:srgbClr>
              </a:gs>
            </a:gsLst>
            <a:lin ang="16200000"/>
          </a:gradFill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</p:sp>
      <p:sp>
        <p:nvSpPr>
          <p:cNvPr id="145" name="CustomShape 3"/>
          <p:cNvSpPr/>
          <p:nvPr/>
        </p:nvSpPr>
        <p:spPr>
          <a:xfrm>
            <a:off x="9435960" y="6804000"/>
            <a:ext cx="4218120" cy="1345680"/>
          </a:xfrm>
          <a:prstGeom prst="rect">
            <a:avLst/>
          </a:prstGeom>
          <a:solidFill>
            <a:srgbClr val="A6AAA9">
              <a:alpha val="24000"/>
            </a:srgbClr>
          </a:solidFill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</p:sp>
      <p:sp>
        <p:nvSpPr>
          <p:cNvPr id="146" name="CustomShape 4"/>
          <p:cNvSpPr/>
          <p:nvPr/>
        </p:nvSpPr>
        <p:spPr>
          <a:xfrm>
            <a:off x="326880" y="1556640"/>
            <a:ext cx="4205520" cy="1047600"/>
          </a:xfrm>
          <a:prstGeom prst="rect">
            <a:avLst/>
          </a:prstGeom>
          <a:solidFill>
            <a:srgbClr val="A6AAA9">
              <a:alpha val="24000"/>
            </a:srgbClr>
          </a:solidFill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</p:sp>
      <p:sp>
        <p:nvSpPr>
          <p:cNvPr id="147" name="CustomShape 5"/>
          <p:cNvSpPr/>
          <p:nvPr/>
        </p:nvSpPr>
        <p:spPr>
          <a:xfrm>
            <a:off x="326880" y="8594640"/>
            <a:ext cx="4483440" cy="1322640"/>
          </a:xfrm>
          <a:prstGeom prst="rect">
            <a:avLst/>
          </a:prstGeom>
          <a:solidFill>
            <a:srgbClr val="A6AAA9">
              <a:alpha val="24000"/>
            </a:srgbClr>
          </a:solidFill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</p:sp>
      <p:sp>
        <p:nvSpPr>
          <p:cNvPr id="148" name="Line 6"/>
          <p:cNvSpPr/>
          <p:nvPr/>
        </p:nvSpPr>
        <p:spPr>
          <a:xfrm>
            <a:off x="9428400" y="658685"/>
            <a:ext cx="2495520" cy="360"/>
          </a:xfrm>
          <a:prstGeom prst="line">
            <a:avLst/>
          </a:prstGeom>
          <a:ln w="6480">
            <a:solidFill>
              <a:srgbClr val="797979"/>
            </a:solidFill>
            <a:miter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</p:sp>
      <p:sp>
        <p:nvSpPr>
          <p:cNvPr id="149" name="CustomShape 7"/>
          <p:cNvSpPr/>
          <p:nvPr/>
        </p:nvSpPr>
        <p:spPr>
          <a:xfrm>
            <a:off x="332280" y="5091840"/>
            <a:ext cx="1540800" cy="208080"/>
          </a:xfrm>
          <a:prstGeom prst="rect">
            <a:avLst/>
          </a:prstGeom>
          <a:noFill/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wrap="none" lIns="12600" tIns="12600" rIns="12600" bIns="12600" anchor="ctr"/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altLang="es-AR" sz="1200" b="1" strike="noStrike" spc="-1">
                <a:solidFill>
                  <a:srgbClr val="4C4C4C"/>
                </a:solidFill>
                <a:latin typeface="Source Sans Pro" panose="020B0503030403020204"/>
                <a:ea typeface="Source Sans Pro" panose="020B0503030403020204"/>
              </a:rPr>
              <a:t>ETIQUETAS DE FORMATO PARA  </a:t>
            </a:r>
            <a:r>
              <a:rPr lang="es-AR" sz="1200" b="1" strike="noStrike" spc="-1">
                <a:solidFill>
                  <a:srgbClr val="4C4C4C"/>
                </a:solidFill>
                <a:latin typeface="Source Sans Pro" panose="020B0503030403020204"/>
                <a:ea typeface="Source Sans Pro" panose="020B0503030403020204"/>
              </a:rPr>
              <a:t>.Rd</a:t>
            </a:r>
            <a:endParaRPr lang="es-AR" sz="1200" b="0" strike="noStrike" spc="-1">
              <a:latin typeface="Arial"/>
            </a:endParaRPr>
          </a:p>
        </p:txBody>
      </p:sp>
      <p:sp>
        <p:nvSpPr>
          <p:cNvPr id="150" name="CustomShape 8"/>
          <p:cNvSpPr/>
          <p:nvPr/>
        </p:nvSpPr>
        <p:spPr>
          <a:xfrm>
            <a:off x="9412560" y="742680"/>
            <a:ext cx="2526840" cy="330120"/>
          </a:xfrm>
          <a:prstGeom prst="rect">
            <a:avLst/>
          </a:prstGeom>
          <a:noFill/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wrap="none" lIns="12600" tIns="12600" rIns="12600" bIns="12600" anchor="ctr"/>
          <a:p>
            <a:pPr>
              <a:lnSpc>
                <a:spcPct val="80000"/>
              </a:lnSpc>
            </a:pPr>
            <a:r>
              <a:rPr lang="en-US" altLang="es-AR" sz="2400" b="0" spc="-40">
                <a:solidFill>
                  <a:srgbClr val="797979"/>
                </a:solidFill>
                <a:uFillTx/>
                <a:latin typeface="Source Sans Pro" panose="020B0503030403020204"/>
                <a:ea typeface="Source Sans Pro" panose="020B0503030403020204"/>
              </a:rPr>
              <a:t>Agrega datos </a:t>
            </a:r>
            <a:r>
              <a:rPr lang="es-AR" sz="2400" b="0" spc="-40">
                <a:solidFill>
                  <a:srgbClr val="797979"/>
                </a:solidFill>
                <a:uFillTx/>
                <a:latin typeface="Source Sans Pro" panose="020B0503030403020204"/>
                <a:ea typeface="Source Sans Pro" panose="020B0503030403020204"/>
              </a:rPr>
              <a:t>(</a:t>
            </a:r>
            <a:r>
              <a:rPr lang="es-AR" sz="2400" b="0" spc="-40">
                <a:solidFill>
                  <a:srgbClr val="797979"/>
                </a:solidFill>
                <a:uFillTx/>
                <a:latin typeface="FontAwesome"/>
                <a:ea typeface="FontAwesome"/>
              </a:rPr>
              <a:t> </a:t>
            </a:r>
            <a:r>
              <a:rPr lang="es-AR" sz="2400" b="0" spc="-40">
                <a:solidFill>
                  <a:srgbClr val="797979"/>
                </a:solidFill>
                <a:uFillTx/>
                <a:latin typeface="Source Sans Pro" panose="020B0503030403020204"/>
                <a:ea typeface="Source Sans Pro" panose="020B0503030403020204"/>
              </a:rPr>
              <a:t>data/)</a:t>
            </a:r>
            <a:endParaRPr lang="es-AR" sz="2400" b="0" spc="-40">
              <a:solidFill>
                <a:srgbClr val="797979"/>
              </a:solidFill>
              <a:uFillTx/>
              <a:latin typeface="Source Sans Pro" panose="020B0503030403020204"/>
              <a:ea typeface="Source Sans Pro" panose="020B0503030403020204"/>
            </a:endParaRPr>
          </a:p>
        </p:txBody>
      </p:sp>
      <p:sp>
        <p:nvSpPr>
          <p:cNvPr id="151" name="CustomShape 9"/>
          <p:cNvSpPr/>
          <p:nvPr/>
        </p:nvSpPr>
        <p:spPr>
          <a:xfrm>
            <a:off x="2353680" y="10345680"/>
            <a:ext cx="11322000" cy="238680"/>
          </a:xfrm>
          <a:prstGeom prst="rect">
            <a:avLst/>
          </a:prstGeom>
          <a:noFill/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54720" tIns="54720" rIns="54720" bIns="54720" anchor="ctr"/>
          <a:p>
            <a:pPr algn="r">
              <a:lnSpc>
                <a:spcPct val="90000"/>
              </a:lnSpc>
            </a:pPr>
            <a:r>
              <a:rPr lang="es-AR" sz="9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RStudio® </a:t>
            </a:r>
            <a:r>
              <a:rPr lang="en-US" altLang="es-AR" sz="9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es una marca registrada de </a:t>
            </a:r>
            <a:r>
              <a:rPr lang="es-AR" sz="9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RStudio, Inc.  •  </a:t>
            </a:r>
            <a:r>
              <a:rPr lang="es-AR" sz="900" b="0" u="sng" strike="noStrike" spc="-1">
                <a:solidFill>
                  <a:srgbClr val="0000FF"/>
                </a:solidFill>
                <a:uFillTx/>
                <a:latin typeface="Source Sans Pro" panose="020B0503030403020204"/>
                <a:ea typeface="Source Sans Pro" panose="020B0503030403020204"/>
                <a:hlinkClick r:id="rId2"/>
              </a:rPr>
              <a:t>CC BY SA</a:t>
            </a:r>
            <a:r>
              <a:rPr lang="es-AR" sz="9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 RStudio •  </a:t>
            </a:r>
            <a:r>
              <a:rPr lang="es-AR" sz="900" b="0" u="sng" strike="noStrike" spc="-1">
                <a:solidFill>
                  <a:srgbClr val="0000FF"/>
                </a:solidFill>
                <a:uFillTx/>
                <a:latin typeface="Source Sans Pro" panose="020B0503030403020204"/>
                <a:ea typeface="Source Sans Pro" panose="020B0503030403020204"/>
                <a:hlinkClick r:id="rId3"/>
              </a:rPr>
              <a:t>info@rstudio.com</a:t>
            </a:r>
            <a:r>
              <a:rPr lang="es-AR" sz="9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  •  844-448-1212 • </a:t>
            </a:r>
            <a:r>
              <a:rPr lang="es-AR" sz="900" b="0" u="sng" strike="noStrike" spc="-1">
                <a:solidFill>
                  <a:srgbClr val="0000FF"/>
                </a:solidFill>
                <a:uFillTx/>
                <a:latin typeface="Source Sans Pro" panose="020B0503030403020204"/>
                <a:ea typeface="Source Sans Pro" panose="020B0503030403020204"/>
                <a:hlinkClick r:id="rId4"/>
              </a:rPr>
              <a:t>rstudio.com</a:t>
            </a:r>
            <a:r>
              <a:rPr lang="es-AR" sz="9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 •  </a:t>
            </a:r>
            <a:r>
              <a:rPr lang="en-US" altLang="es-AR" sz="9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Aprende más en </a:t>
            </a:r>
            <a:r>
              <a:rPr lang="es-AR" sz="900" b="1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http://r-pkgs.had.co.nz/ </a:t>
            </a:r>
            <a:r>
              <a:rPr lang="es-AR" sz="9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 •  devtools 1.5.1  •  </a:t>
            </a:r>
            <a:r>
              <a:rPr lang="" altLang="es-AR" sz="9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Actualizado</a:t>
            </a:r>
            <a:r>
              <a:rPr lang="es-AR" sz="9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: 201</a:t>
            </a:r>
            <a:r>
              <a:rPr lang="" altLang="es-AR" sz="9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9</a:t>
            </a:r>
            <a:r>
              <a:rPr lang="es-AR" sz="9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-</a:t>
            </a:r>
            <a:r>
              <a:rPr lang="" altLang="es-AR" sz="9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12</a:t>
            </a:r>
            <a:endParaRPr lang="" altLang="es-AR" sz="900" b="0" strike="noStrike" spc="-1">
              <a:solidFill>
                <a:srgbClr val="000000"/>
              </a:solidFill>
              <a:latin typeface="Source Sans Pro" panose="020B0503030403020204"/>
              <a:ea typeface="Source Sans Pro" panose="020B0503030403020204"/>
            </a:endParaRPr>
          </a:p>
        </p:txBody>
      </p:sp>
      <p:sp>
        <p:nvSpPr>
          <p:cNvPr id="152" name="Line 10"/>
          <p:cNvSpPr/>
          <p:nvPr/>
        </p:nvSpPr>
        <p:spPr>
          <a:xfrm>
            <a:off x="2354040" y="10337400"/>
            <a:ext cx="11321280" cy="360"/>
          </a:xfrm>
          <a:prstGeom prst="line">
            <a:avLst/>
          </a:prstGeom>
          <a:ln w="12600">
            <a:solidFill>
              <a:srgbClr val="E4E4E3"/>
            </a:solidFill>
            <a:miter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</p:sp>
      <p:sp>
        <p:nvSpPr>
          <p:cNvPr id="153" name="CustomShape 11"/>
          <p:cNvSpPr/>
          <p:nvPr/>
        </p:nvSpPr>
        <p:spPr>
          <a:xfrm>
            <a:off x="302760" y="731880"/>
            <a:ext cx="2717280" cy="330120"/>
          </a:xfrm>
          <a:prstGeom prst="rect">
            <a:avLst/>
          </a:prstGeom>
          <a:noFill/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wrap="none" lIns="12600" tIns="12600" rIns="12600" bIns="12600" anchor="ctr"/>
          <a:p>
            <a:pPr>
              <a:lnSpc>
                <a:spcPct val="80000"/>
              </a:lnSpc>
            </a:pPr>
            <a:r>
              <a:rPr lang="en-US" altLang="es-AR" sz="2500" b="0" strike="noStrike" spc="-1">
                <a:solidFill>
                  <a:srgbClr val="797979"/>
                </a:solidFill>
                <a:latin typeface="Source Sans Pro" panose="020B0503030403020204"/>
                <a:ea typeface="Source Sans Pro" panose="020B0503030403020204"/>
              </a:rPr>
              <a:t>Documentación </a:t>
            </a:r>
            <a:r>
              <a:rPr lang="es-AR" sz="2500" b="0" strike="noStrike" spc="-1">
                <a:solidFill>
                  <a:srgbClr val="797979"/>
                </a:solidFill>
                <a:latin typeface="Source Sans Pro" panose="020B0503030403020204"/>
                <a:ea typeface="Source Sans Pro" panose="020B0503030403020204"/>
              </a:rPr>
              <a:t>(</a:t>
            </a:r>
            <a:r>
              <a:rPr lang="es-AR" sz="2300" b="0" strike="noStrike" spc="-1">
                <a:solidFill>
                  <a:srgbClr val="797979"/>
                </a:solidFill>
                <a:latin typeface="FontAwesome"/>
                <a:ea typeface="FontAwesome"/>
              </a:rPr>
              <a:t> </a:t>
            </a:r>
            <a:r>
              <a:rPr lang="es-AR" sz="2500" b="0" strike="noStrike" spc="-1">
                <a:solidFill>
                  <a:srgbClr val="797979"/>
                </a:solidFill>
                <a:latin typeface="Source Sans Pro" panose="020B0503030403020204"/>
                <a:ea typeface="Source Sans Pro" panose="020B0503030403020204"/>
              </a:rPr>
              <a:t>man/)</a:t>
            </a:r>
            <a:endParaRPr lang="es-AR" sz="2500" b="0" strike="noStrike" spc="-1">
              <a:latin typeface="Arial"/>
            </a:endParaRPr>
          </a:p>
        </p:txBody>
      </p:sp>
      <p:sp>
        <p:nvSpPr>
          <p:cNvPr id="154" name="Line 12"/>
          <p:cNvSpPr/>
          <p:nvPr/>
        </p:nvSpPr>
        <p:spPr>
          <a:xfrm>
            <a:off x="312480" y="647885"/>
            <a:ext cx="8852760" cy="360"/>
          </a:xfrm>
          <a:prstGeom prst="line">
            <a:avLst/>
          </a:prstGeom>
          <a:ln w="6480">
            <a:solidFill>
              <a:srgbClr val="797979"/>
            </a:solidFill>
            <a:miter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</p:sp>
      <p:sp>
        <p:nvSpPr>
          <p:cNvPr id="155" name="Line 13"/>
          <p:cNvSpPr/>
          <p:nvPr/>
        </p:nvSpPr>
        <p:spPr>
          <a:xfrm>
            <a:off x="9439920" y="5514365"/>
            <a:ext cx="4246200" cy="360"/>
          </a:xfrm>
          <a:prstGeom prst="line">
            <a:avLst/>
          </a:prstGeom>
          <a:ln w="6480">
            <a:solidFill>
              <a:srgbClr val="797979"/>
            </a:solidFill>
            <a:miter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</p:sp>
      <p:sp>
        <p:nvSpPr>
          <p:cNvPr id="156" name="CustomShape 14"/>
          <p:cNvSpPr/>
          <p:nvPr/>
        </p:nvSpPr>
        <p:spPr>
          <a:xfrm>
            <a:off x="9423360" y="5598360"/>
            <a:ext cx="3404880" cy="330120"/>
          </a:xfrm>
          <a:prstGeom prst="rect">
            <a:avLst/>
          </a:prstGeom>
          <a:noFill/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wrap="none" lIns="12600" tIns="12600" rIns="12600" bIns="12600" anchor="ctr"/>
          <a:p>
            <a:pPr>
              <a:lnSpc>
                <a:spcPct val="80000"/>
              </a:lnSpc>
            </a:pPr>
            <a:r>
              <a:rPr lang="en-US" altLang="es-AR" sz="2500" b="0" strike="noStrike" spc="-1">
                <a:solidFill>
                  <a:srgbClr val="797979"/>
                </a:solidFill>
                <a:latin typeface="Source Sans Pro" panose="020B0503030403020204"/>
                <a:ea typeface="Source Sans Pro" panose="020B0503030403020204"/>
              </a:rPr>
              <a:t>Organiza </a:t>
            </a:r>
            <a:r>
              <a:rPr lang="es-AR" sz="2500" b="0" strike="noStrike" spc="-1">
                <a:solidFill>
                  <a:srgbClr val="797979"/>
                </a:solidFill>
                <a:latin typeface="Source Sans Pro" panose="020B0503030403020204"/>
                <a:ea typeface="Source Sans Pro" panose="020B0503030403020204"/>
              </a:rPr>
              <a:t>(</a:t>
            </a:r>
            <a:r>
              <a:rPr lang="es-AR" sz="2300" b="0" strike="noStrike" spc="-1">
                <a:solidFill>
                  <a:srgbClr val="797979"/>
                </a:solidFill>
                <a:latin typeface="FontAwesome"/>
                <a:ea typeface="FontAwesome"/>
              </a:rPr>
              <a:t> </a:t>
            </a:r>
            <a:r>
              <a:rPr lang="es-AR" sz="2500" b="0" strike="noStrike" spc="-1">
                <a:solidFill>
                  <a:srgbClr val="797979"/>
                </a:solidFill>
                <a:latin typeface="Source Sans Pro" panose="020B0503030403020204"/>
                <a:ea typeface="Source Sans Pro" panose="020B0503030403020204"/>
              </a:rPr>
              <a:t>NAMESPACE)</a:t>
            </a:r>
            <a:endParaRPr lang="es-AR" sz="2500" b="0" strike="noStrike" spc="-1">
              <a:latin typeface="Arial"/>
            </a:endParaRPr>
          </a:p>
        </p:txBody>
      </p:sp>
      <p:sp>
        <p:nvSpPr>
          <p:cNvPr id="157" name="CustomShape 15"/>
          <p:cNvSpPr/>
          <p:nvPr/>
        </p:nvSpPr>
        <p:spPr>
          <a:xfrm>
            <a:off x="313920" y="7943040"/>
            <a:ext cx="2721960" cy="330120"/>
          </a:xfrm>
          <a:prstGeom prst="rect">
            <a:avLst/>
          </a:prstGeom>
          <a:noFill/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wrap="none" lIns="12600" tIns="12600" rIns="12600" bIns="12600" anchor="ctr"/>
          <a:p>
            <a:pPr>
              <a:lnSpc>
                <a:spcPct val="80000"/>
              </a:lnSpc>
            </a:pPr>
            <a:r>
              <a:rPr lang="en-US" altLang="es-AR" sz="2500" b="0" strike="noStrike" spc="-1">
                <a:solidFill>
                  <a:srgbClr val="797979"/>
                </a:solidFill>
                <a:latin typeface="Source Sans Pro" panose="020B0503030403020204"/>
                <a:ea typeface="Source Sans Pro" panose="020B0503030403020204"/>
              </a:rPr>
              <a:t>Enseña </a:t>
            </a:r>
            <a:r>
              <a:rPr lang="es-AR" sz="2500" b="0" strike="noStrike" spc="-1">
                <a:solidFill>
                  <a:srgbClr val="797979"/>
                </a:solidFill>
                <a:latin typeface="Source Sans Pro" panose="020B0503030403020204"/>
                <a:ea typeface="Source Sans Pro" panose="020B0503030403020204"/>
              </a:rPr>
              <a:t>(</a:t>
            </a:r>
            <a:r>
              <a:rPr lang="es-AR" sz="2300" b="0" strike="noStrike" spc="-1">
                <a:solidFill>
                  <a:srgbClr val="797979"/>
                </a:solidFill>
                <a:latin typeface="FontAwesome"/>
                <a:ea typeface="FontAwesome"/>
              </a:rPr>
              <a:t> </a:t>
            </a:r>
            <a:r>
              <a:rPr lang="es-AR" sz="2500" b="0" strike="noStrike" spc="-1">
                <a:solidFill>
                  <a:srgbClr val="797979"/>
                </a:solidFill>
                <a:latin typeface="Source Sans Pro" panose="020B0503030403020204"/>
                <a:ea typeface="Source Sans Pro" panose="020B0503030403020204"/>
              </a:rPr>
              <a:t>vignettes/)</a:t>
            </a:r>
            <a:endParaRPr lang="es-AR" sz="2500" b="0" strike="noStrike" spc="-1">
              <a:latin typeface="Arial"/>
            </a:endParaRPr>
          </a:p>
        </p:txBody>
      </p:sp>
      <p:sp>
        <p:nvSpPr>
          <p:cNvPr id="158" name="Line 16"/>
          <p:cNvSpPr/>
          <p:nvPr/>
        </p:nvSpPr>
        <p:spPr>
          <a:xfrm>
            <a:off x="323280" y="7859045"/>
            <a:ext cx="8852400" cy="360"/>
          </a:xfrm>
          <a:prstGeom prst="line">
            <a:avLst/>
          </a:prstGeom>
          <a:ln w="6480">
            <a:solidFill>
              <a:srgbClr val="797979"/>
            </a:solidFill>
            <a:miter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</p:sp>
      <p:sp>
        <p:nvSpPr>
          <p:cNvPr id="159" name="CustomShape 17"/>
          <p:cNvSpPr/>
          <p:nvPr/>
        </p:nvSpPr>
        <p:spPr>
          <a:xfrm>
            <a:off x="4971240" y="8601120"/>
            <a:ext cx="4026960" cy="1645560"/>
          </a:xfrm>
          <a:prstGeom prst="rect">
            <a:avLst/>
          </a:prstGeom>
          <a:solidFill>
            <a:srgbClr val="FFFFFF"/>
          </a:solidFill>
          <a:ln w="12600">
            <a:solidFill>
              <a:srgbClr val="53585F"/>
            </a:solidFill>
            <a:miter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269875" tIns="136525" rIns="269875" bIns="136525" anchor="ctr"/>
          <a:p>
            <a:pPr>
              <a:lnSpc>
                <a:spcPct val="110000"/>
              </a:lnSpc>
            </a:pPr>
            <a:r>
              <a:rPr lang="es-AR" sz="950" b="0" strike="noStrike" spc="-1">
                <a:solidFill>
                  <a:srgbClr val="000000"/>
                </a:solidFill>
                <a:latin typeface="Menlo" panose="020B0609030804020204"/>
                <a:ea typeface="Menlo" panose="020B0609030804020204"/>
              </a:rPr>
              <a:t>---</a:t>
            </a:r>
            <a:endParaRPr lang="es-AR" sz="950" b="0" strike="noStrike" spc="-1">
              <a:latin typeface="Arial"/>
            </a:endParaRPr>
          </a:p>
          <a:p>
            <a:pPr>
              <a:lnSpc>
                <a:spcPct val="110000"/>
              </a:lnSpc>
            </a:pPr>
            <a:r>
              <a:rPr lang="es-AR" sz="950" b="0" strike="noStrike" spc="-1">
                <a:solidFill>
                  <a:srgbClr val="000000"/>
                </a:solidFill>
                <a:latin typeface="Menlo" panose="020B0609030804020204"/>
                <a:ea typeface="Menlo" panose="020B0609030804020204"/>
              </a:rPr>
              <a:t>title: "</a:t>
            </a:r>
            <a:r>
              <a:rPr lang="en-US" altLang="es-AR" sz="950" b="0" strike="noStrike" spc="-1">
                <a:solidFill>
                  <a:srgbClr val="000000"/>
                </a:solidFill>
                <a:latin typeface="Menlo" panose="020B0609030804020204"/>
                <a:ea typeface="Menlo" panose="020B0609030804020204"/>
              </a:rPr>
              <a:t>Título de la viñeta</a:t>
            </a:r>
            <a:r>
              <a:rPr lang="es-AR" sz="950" b="0" strike="noStrike" spc="-1">
                <a:solidFill>
                  <a:srgbClr val="000000"/>
                </a:solidFill>
                <a:latin typeface="Menlo" panose="020B0609030804020204"/>
                <a:ea typeface="Menlo" panose="020B0609030804020204"/>
              </a:rPr>
              <a:t>"</a:t>
            </a:r>
            <a:endParaRPr lang="es-AR" sz="950" b="0" strike="noStrike" spc="-1">
              <a:latin typeface="Arial"/>
            </a:endParaRPr>
          </a:p>
          <a:p>
            <a:pPr>
              <a:lnSpc>
                <a:spcPct val="110000"/>
              </a:lnSpc>
            </a:pPr>
            <a:r>
              <a:rPr lang="es-AR" sz="950" b="0" strike="noStrike" spc="-1">
                <a:solidFill>
                  <a:srgbClr val="000000"/>
                </a:solidFill>
                <a:latin typeface="Menlo" panose="020B0609030804020204"/>
                <a:ea typeface="Menlo" panose="020B0609030804020204"/>
              </a:rPr>
              <a:t>author: "</a:t>
            </a:r>
            <a:r>
              <a:rPr lang="en-US" altLang="es-AR" sz="950" b="0" strike="noStrike" spc="-1">
                <a:solidFill>
                  <a:srgbClr val="000000"/>
                </a:solidFill>
                <a:latin typeface="Menlo" panose="020B0609030804020204"/>
                <a:ea typeface="Menlo" panose="020B0609030804020204"/>
              </a:rPr>
              <a:t>Autor o autora de la viñeta</a:t>
            </a:r>
            <a:r>
              <a:rPr lang="es-AR" sz="950" b="0" strike="noStrike" spc="-1">
                <a:solidFill>
                  <a:srgbClr val="000000"/>
                </a:solidFill>
                <a:latin typeface="Menlo" panose="020B0609030804020204"/>
                <a:ea typeface="Menlo" panose="020B0609030804020204"/>
              </a:rPr>
              <a:t>"</a:t>
            </a:r>
            <a:endParaRPr lang="es-AR" sz="950" b="0" strike="noStrike" spc="-1">
              <a:latin typeface="Arial"/>
            </a:endParaRPr>
          </a:p>
          <a:p>
            <a:pPr>
              <a:lnSpc>
                <a:spcPct val="110000"/>
              </a:lnSpc>
            </a:pPr>
            <a:r>
              <a:rPr lang="es-AR" sz="950" b="0" strike="noStrike" spc="-1">
                <a:solidFill>
                  <a:srgbClr val="000000"/>
                </a:solidFill>
                <a:latin typeface="Menlo" panose="020B0609030804020204"/>
                <a:ea typeface="Menlo" panose="020B0609030804020204"/>
              </a:rPr>
              <a:t>date: "`r Sys.Date()`"</a:t>
            </a:r>
            <a:endParaRPr lang="es-AR" sz="950" b="0" strike="noStrike" spc="-1">
              <a:latin typeface="Arial"/>
            </a:endParaRPr>
          </a:p>
          <a:p>
            <a:pPr>
              <a:lnSpc>
                <a:spcPct val="110000"/>
              </a:lnSpc>
            </a:pPr>
            <a:r>
              <a:rPr lang="es-AR" sz="950" b="0" strike="noStrike" spc="-1">
                <a:solidFill>
                  <a:srgbClr val="000000"/>
                </a:solidFill>
                <a:latin typeface="Menlo" panose="020B0609030804020204"/>
                <a:ea typeface="Menlo" panose="020B0609030804020204"/>
              </a:rPr>
              <a:t>output: rmarkdown::html_vignette</a:t>
            </a:r>
            <a:endParaRPr lang="es-AR" sz="950" b="0" strike="noStrike" spc="-1">
              <a:latin typeface="Arial"/>
            </a:endParaRPr>
          </a:p>
          <a:p>
            <a:pPr>
              <a:lnSpc>
                <a:spcPct val="110000"/>
              </a:lnSpc>
            </a:pPr>
            <a:r>
              <a:rPr lang="es-AR" sz="950" b="0" strike="noStrike" spc="-1">
                <a:solidFill>
                  <a:srgbClr val="000000"/>
                </a:solidFill>
                <a:latin typeface="Menlo" panose="020B0609030804020204"/>
                <a:ea typeface="Menlo" panose="020B0609030804020204"/>
              </a:rPr>
              <a:t>vignette: &gt;</a:t>
            </a:r>
            <a:endParaRPr lang="es-AR" sz="950" b="0" strike="noStrike" spc="-1">
              <a:latin typeface="Arial"/>
            </a:endParaRPr>
          </a:p>
          <a:p>
            <a:pPr>
              <a:lnSpc>
                <a:spcPct val="110000"/>
              </a:lnSpc>
            </a:pPr>
            <a:r>
              <a:rPr lang="es-AR" sz="950" b="0" strike="noStrike" spc="-1">
                <a:solidFill>
                  <a:srgbClr val="000000"/>
                </a:solidFill>
                <a:latin typeface="Menlo" panose="020B0609030804020204"/>
                <a:ea typeface="Menlo" panose="020B0609030804020204"/>
              </a:rPr>
              <a:t>  %\VignetteIndexEntry{</a:t>
            </a:r>
            <a:r>
              <a:rPr lang="en-US" altLang="es-AR" sz="950" spc="-1">
                <a:solidFill>
                  <a:srgbClr val="000000"/>
                </a:solidFill>
                <a:latin typeface="Menlo" panose="020B0609030804020204"/>
                <a:ea typeface="Menlo" panose="020B0609030804020204"/>
                <a:sym typeface="+mn-ea"/>
              </a:rPr>
              <a:t>Título de la viñeta</a:t>
            </a:r>
            <a:r>
              <a:rPr lang="es-AR" sz="950" b="0" strike="noStrike" spc="-1">
                <a:solidFill>
                  <a:srgbClr val="000000"/>
                </a:solidFill>
                <a:latin typeface="Menlo" panose="020B0609030804020204"/>
                <a:ea typeface="Menlo" panose="020B0609030804020204"/>
              </a:rPr>
              <a:t>}</a:t>
            </a:r>
            <a:endParaRPr lang="es-AR" sz="950" b="0" strike="noStrike" spc="-1">
              <a:latin typeface="Arial"/>
            </a:endParaRPr>
          </a:p>
          <a:p>
            <a:pPr>
              <a:lnSpc>
                <a:spcPct val="110000"/>
              </a:lnSpc>
            </a:pPr>
            <a:r>
              <a:rPr lang="es-AR" sz="950" b="0" strike="noStrike" spc="-1">
                <a:solidFill>
                  <a:srgbClr val="000000"/>
                </a:solidFill>
                <a:latin typeface="Menlo" panose="020B0609030804020204"/>
                <a:ea typeface="Menlo" panose="020B0609030804020204"/>
              </a:rPr>
              <a:t>  %\VignetteEngine{knitr::rmarkdown}</a:t>
            </a:r>
            <a:endParaRPr lang="es-AR" sz="950" b="0" strike="noStrike" spc="-1">
              <a:latin typeface="Arial"/>
            </a:endParaRPr>
          </a:p>
          <a:p>
            <a:pPr>
              <a:lnSpc>
                <a:spcPct val="110000"/>
              </a:lnSpc>
            </a:pPr>
            <a:r>
              <a:rPr lang="es-AR" sz="950" b="0" strike="noStrike" spc="-1">
                <a:solidFill>
                  <a:srgbClr val="000000"/>
                </a:solidFill>
                <a:latin typeface="Menlo" panose="020B0609030804020204"/>
                <a:ea typeface="Menlo" panose="020B0609030804020204"/>
              </a:rPr>
              <a:t>  \usepackage[utf8]{inputenc}</a:t>
            </a:r>
            <a:endParaRPr lang="es-AR" sz="950" b="0" strike="noStrike" spc="-1">
              <a:latin typeface="Arial"/>
            </a:endParaRPr>
          </a:p>
          <a:p>
            <a:pPr>
              <a:lnSpc>
                <a:spcPct val="110000"/>
              </a:lnSpc>
            </a:pPr>
            <a:r>
              <a:rPr lang="es-AR" sz="950" b="0" strike="noStrike" spc="-1">
                <a:solidFill>
                  <a:srgbClr val="000000"/>
                </a:solidFill>
                <a:latin typeface="Menlo" panose="020B0609030804020204"/>
                <a:ea typeface="Menlo" panose="020B0609030804020204"/>
              </a:rPr>
              <a:t>---</a:t>
            </a:r>
            <a:endParaRPr lang="es-AR" sz="950" b="0" strike="noStrike" spc="-1">
              <a:latin typeface="Arial"/>
            </a:endParaRPr>
          </a:p>
        </p:txBody>
      </p:sp>
      <p:sp>
        <p:nvSpPr>
          <p:cNvPr id="160" name="CustomShape 18"/>
          <p:cNvSpPr/>
          <p:nvPr/>
        </p:nvSpPr>
        <p:spPr>
          <a:xfrm>
            <a:off x="205560" y="8116200"/>
            <a:ext cx="8366400" cy="634680"/>
          </a:xfrm>
          <a:prstGeom prst="rect">
            <a:avLst/>
          </a:prstGeom>
          <a:noFill/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54720" tIns="54720" rIns="54720" bIns="54720" anchor="ctr">
            <a:normAutofit/>
          </a:bodyPr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es-AR" sz="1200" b="0" strike="noStrike" spc="-1">
                <a:solidFill>
                  <a:srgbClr val="000000"/>
                </a:solidFill>
                <a:latin typeface="FontAwesome"/>
                <a:ea typeface="FontAwesome"/>
              </a:rPr>
              <a:t> 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vignettes/ 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contiene los documentos que enseñan a los usuarios c</a:t>
            </a:r>
            <a:r>
              <a:rPr lang="" altLang="en-US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ó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mo resolver problemas reales con tus herramientas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.</a:t>
            </a:r>
            <a:endParaRPr lang="es-AR" sz="1200" b="0" strike="noStrike" spc="-1">
              <a:latin typeface="Arial"/>
            </a:endParaRPr>
          </a:p>
        </p:txBody>
      </p:sp>
      <p:sp>
        <p:nvSpPr>
          <p:cNvPr id="161" name="CustomShape 19"/>
          <p:cNvSpPr/>
          <p:nvPr/>
        </p:nvSpPr>
        <p:spPr>
          <a:xfrm>
            <a:off x="851400" y="8472960"/>
            <a:ext cx="4039560" cy="1613520"/>
          </a:xfrm>
          <a:prstGeom prst="rect">
            <a:avLst/>
          </a:prstGeom>
          <a:noFill/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54720" tIns="54720" rIns="54720" bIns="54720" anchor="ctr">
            <a:normAutofit/>
          </a:bodyPr>
          <a:p>
            <a:pPr>
              <a:lnSpc>
                <a:spcPct val="90000"/>
              </a:lnSpc>
              <a:spcBef>
                <a:spcPts val="500"/>
              </a:spcBef>
            </a:pP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Crea una carpeta </a:t>
            </a:r>
            <a:r>
              <a:rPr lang="es-AR" sz="1200" b="0" strike="noStrike" spc="-1">
                <a:solidFill>
                  <a:srgbClr val="000000"/>
                </a:solidFill>
                <a:latin typeface="FontAwesome"/>
                <a:ea typeface="FontAwesome"/>
              </a:rPr>
              <a:t> 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vignettes/  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y una plantilla de viñeta con:</a:t>
            </a:r>
            <a:endParaRPr lang="es-AR" sz="1200" b="0" strike="noStrike" spc="-1">
              <a:latin typeface="Arial"/>
            </a:endParaRPr>
          </a:p>
          <a:p>
            <a:pPr>
              <a:lnSpc>
                <a:spcPct val="80000"/>
              </a:lnSpc>
              <a:spcBef>
                <a:spcPts val="300"/>
              </a:spcBef>
            </a:pPr>
            <a:r>
              <a:rPr lang="es-AR" sz="1200" b="0" strike="noStrike" spc="-1">
                <a:solidFill>
                  <a:srgbClr val="797979"/>
                </a:solidFill>
                <a:latin typeface="Source Sans Pro" panose="020B0503030403020204"/>
                <a:ea typeface="Source Sans Pro" panose="020B0503030403020204"/>
              </a:rPr>
              <a:t>devtools::</a:t>
            </a:r>
            <a:r>
              <a:rPr lang="es-AR" sz="1200" b="1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use_vignette()</a:t>
            </a:r>
            <a:endParaRPr lang="es-AR" sz="1200" b="0" strike="noStrike" spc="-1">
              <a:latin typeface="Arial"/>
            </a:endParaRPr>
          </a:p>
          <a:p>
            <a:pPr>
              <a:lnSpc>
                <a:spcPct val="80000"/>
              </a:lnSpc>
              <a:spcBef>
                <a:spcPts val="500"/>
              </a:spcBef>
            </a:pP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A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grega la plantilla como 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/m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i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-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viñeta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.Rmd.</a:t>
            </a:r>
            <a:endParaRPr lang="es-AR" sz="12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500"/>
              </a:spcBef>
            </a:pP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Agrega el encabezado 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YAML 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a tu viñeta 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(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como en el ejemplo)</a:t>
            </a:r>
            <a:endParaRPr lang="es-AR" sz="12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Escribe el contenido de tu viñeta en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 </a:t>
            </a:r>
            <a:r>
              <a:rPr lang="es-AR" sz="1200" b="0" i="1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R Markdown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 </a:t>
            </a:r>
            <a:r>
              <a:rPr lang="es-AR" sz="1200" b="0" strike="noStrike" spc="-1">
                <a:solidFill>
                  <a:srgbClr val="797979"/>
                </a:solidFill>
                <a:latin typeface="Source Sans Pro" panose="020B0503030403020204"/>
                <a:ea typeface="Source Sans Pro" panose="020B0503030403020204"/>
              </a:rPr>
              <a:t>(</a:t>
            </a:r>
            <a:r>
              <a:rPr lang="es-AR" sz="1200" b="0" u="sng" strike="noStrike" spc="-1">
                <a:solidFill>
                  <a:srgbClr val="0000FF"/>
                </a:solidFill>
                <a:uFillTx/>
                <a:latin typeface="Source Sans Pro" panose="020B0503030403020204"/>
                <a:ea typeface="Source Sans Pro" panose="020B0503030403020204"/>
                <a:hlinkClick r:id="rId5"/>
              </a:rPr>
              <a:t>rmarkdown.rstudio.com</a:t>
            </a:r>
            <a:r>
              <a:rPr lang="es-AR" sz="1200" b="0" strike="noStrike" spc="-1">
                <a:solidFill>
                  <a:srgbClr val="797979"/>
                </a:solidFill>
                <a:latin typeface="Source Sans Pro" panose="020B0503030403020204"/>
                <a:ea typeface="Source Sans Pro" panose="020B0503030403020204"/>
              </a:rPr>
              <a:t>)</a:t>
            </a:r>
            <a:endParaRPr lang="es-AR" sz="1200" b="0" strike="noStrike" spc="-1">
              <a:latin typeface="Arial"/>
            </a:endParaRPr>
          </a:p>
        </p:txBody>
      </p:sp>
      <p:sp>
        <p:nvSpPr>
          <p:cNvPr id="162" name="CustomShape 20"/>
          <p:cNvSpPr/>
          <p:nvPr/>
        </p:nvSpPr>
        <p:spPr>
          <a:xfrm>
            <a:off x="438480" y="8556840"/>
            <a:ext cx="393480" cy="474120"/>
          </a:xfrm>
          <a:prstGeom prst="rect">
            <a:avLst/>
          </a:prstGeom>
          <a:noFill/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wrap="none" lIns="54720" tIns="54720" rIns="54720" bIns="54720" anchor="ctr"/>
          <a:p>
            <a:pPr algn="ctr">
              <a:lnSpc>
                <a:spcPct val="100000"/>
              </a:lnSpc>
            </a:pPr>
            <a:r>
              <a:rPr lang="es-AR" sz="2400" b="0" strike="noStrike" spc="-1">
                <a:solidFill>
                  <a:srgbClr val="797979"/>
                </a:solidFill>
                <a:latin typeface="FontAwesome"/>
                <a:ea typeface="FontAwesome"/>
              </a:rPr>
              <a:t></a:t>
            </a:r>
            <a:endParaRPr lang="es-AR" sz="2400" b="0" strike="noStrike" spc="-1">
              <a:latin typeface="Arial"/>
            </a:endParaRPr>
          </a:p>
        </p:txBody>
      </p:sp>
      <p:sp>
        <p:nvSpPr>
          <p:cNvPr id="163" name="CustomShape 21"/>
          <p:cNvSpPr/>
          <p:nvPr/>
        </p:nvSpPr>
        <p:spPr>
          <a:xfrm>
            <a:off x="438480" y="9186840"/>
            <a:ext cx="393480" cy="474120"/>
          </a:xfrm>
          <a:prstGeom prst="rect">
            <a:avLst/>
          </a:prstGeom>
          <a:noFill/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wrap="none" lIns="54720" tIns="54720" rIns="54720" bIns="54720" anchor="ctr"/>
          <a:p>
            <a:pPr algn="ctr">
              <a:lnSpc>
                <a:spcPct val="100000"/>
              </a:lnSpc>
            </a:pPr>
            <a:r>
              <a:rPr lang="es-AR" sz="2400" b="0" strike="noStrike" spc="-1">
                <a:solidFill>
                  <a:srgbClr val="797979"/>
                </a:solidFill>
                <a:latin typeface="FontAwesome"/>
                <a:ea typeface="FontAwesome"/>
              </a:rPr>
              <a:t></a:t>
            </a:r>
            <a:endParaRPr lang="es-AR" sz="2400" b="0" strike="noStrike" spc="-1">
              <a:latin typeface="Arial"/>
            </a:endParaRPr>
          </a:p>
        </p:txBody>
      </p:sp>
      <p:sp>
        <p:nvSpPr>
          <p:cNvPr id="164" name="CustomShape 22"/>
          <p:cNvSpPr/>
          <p:nvPr/>
        </p:nvSpPr>
        <p:spPr>
          <a:xfrm>
            <a:off x="438480" y="9436320"/>
            <a:ext cx="393480" cy="474120"/>
          </a:xfrm>
          <a:prstGeom prst="rect">
            <a:avLst/>
          </a:prstGeom>
          <a:noFill/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wrap="none" lIns="54720" tIns="54720" rIns="54720" bIns="54720" anchor="ctr"/>
          <a:p>
            <a:pPr algn="ctr">
              <a:lnSpc>
                <a:spcPct val="100000"/>
              </a:lnSpc>
            </a:pPr>
            <a:r>
              <a:rPr lang="es-AR" sz="2400" b="0" strike="noStrike" spc="-1">
                <a:solidFill>
                  <a:srgbClr val="797979"/>
                </a:solidFill>
                <a:latin typeface="FontAwesome"/>
                <a:ea typeface="FontAwesome"/>
              </a:rPr>
              <a:t></a:t>
            </a:r>
            <a:endParaRPr lang="es-AR" sz="2400" b="0" strike="noStrike" spc="-1">
              <a:latin typeface="Arial"/>
            </a:endParaRPr>
          </a:p>
        </p:txBody>
      </p:sp>
      <p:sp>
        <p:nvSpPr>
          <p:cNvPr id="165" name="CustomShape 23"/>
          <p:cNvSpPr/>
          <p:nvPr/>
        </p:nvSpPr>
        <p:spPr>
          <a:xfrm>
            <a:off x="1873250" y="5385435"/>
            <a:ext cx="2680335" cy="2550795"/>
          </a:xfrm>
          <a:prstGeom prst="rect">
            <a:avLst/>
          </a:prstGeom>
          <a:noFill/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0" tIns="0" rIns="0" bIns="0">
            <a:normAutofit lnSpcReduction="10000"/>
          </a:bodyPr>
          <a:p>
            <a:pPr>
              <a:lnSpc>
                <a:spcPct val="100000"/>
              </a:lnSpc>
            </a:pP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\email{</a:t>
            </a:r>
            <a:r>
              <a:rPr lang="es-AR" sz="1200" b="0" strike="noStrike" spc="-1">
                <a:solidFill>
                  <a:srgbClr val="797979"/>
                </a:solidFill>
                <a:latin typeface="Source Sans Pro" panose="020B0503030403020204"/>
                <a:ea typeface="Source Sans Pro" panose="020B0503030403020204"/>
              </a:rPr>
              <a:t>n</a:t>
            </a:r>
            <a:r>
              <a:rPr lang="en-US" altLang="es-AR" sz="1200" b="0" strike="noStrike" spc="-1">
                <a:solidFill>
                  <a:srgbClr val="797979"/>
                </a:solidFill>
                <a:latin typeface="Source Sans Pro" panose="020B0503030403020204"/>
                <a:ea typeface="Source Sans Pro" panose="020B0503030403020204"/>
              </a:rPr>
              <a:t>ombre</a:t>
            </a:r>
            <a:r>
              <a:rPr lang="es-AR" sz="1200" b="0" strike="noStrike" spc="-1">
                <a:solidFill>
                  <a:srgbClr val="797979"/>
                </a:solidFill>
                <a:latin typeface="Source Sans Pro" panose="020B0503030403020204"/>
                <a:ea typeface="Source Sans Pro" panose="020B0503030403020204"/>
              </a:rPr>
              <a:t>@</a:t>
            </a:r>
            <a:r>
              <a:rPr lang="en-US" altLang="es-AR" sz="1200" b="0" strike="noStrike" spc="-1">
                <a:solidFill>
                  <a:srgbClr val="797979"/>
                </a:solidFill>
                <a:latin typeface="Source Sans Pro" panose="020B0503030403020204"/>
                <a:ea typeface="Source Sans Pro" panose="020B0503030403020204"/>
              </a:rPr>
              <a:t>dominio</a:t>
            </a:r>
            <a:r>
              <a:rPr lang="es-AR" sz="1200" b="0" strike="noStrike" spc="-1">
                <a:solidFill>
                  <a:srgbClr val="797979"/>
                </a:solidFill>
                <a:latin typeface="Source Sans Pro" panose="020B0503030403020204"/>
                <a:ea typeface="Source Sans Pro" panose="020B0503030403020204"/>
              </a:rPr>
              <a:t>.com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}</a:t>
            </a:r>
            <a:endParaRPr lang="es-AR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\href{</a:t>
            </a:r>
            <a:r>
              <a:rPr lang="es-AR" sz="1200" b="0" strike="noStrike" spc="-1">
                <a:solidFill>
                  <a:srgbClr val="797979"/>
                </a:solidFill>
                <a:latin typeface="Source Sans Pro" panose="020B0503030403020204"/>
                <a:ea typeface="Source Sans Pro" panose="020B0503030403020204"/>
              </a:rPr>
              <a:t>url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}{</a:t>
            </a:r>
            <a:r>
              <a:rPr lang="es-AR" sz="1200" b="0" strike="noStrike" spc="-1">
                <a:solidFill>
                  <a:srgbClr val="797979"/>
                </a:solidFill>
                <a:latin typeface="Source Sans Pro" panose="020B0503030403020204"/>
                <a:ea typeface="Source Sans Pro" panose="020B0503030403020204"/>
              </a:rPr>
              <a:t>display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}</a:t>
            </a:r>
            <a:endParaRPr lang="es-AR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\url{</a:t>
            </a:r>
            <a:r>
              <a:rPr lang="es-AR" sz="1200" b="0" strike="noStrike" spc="-1">
                <a:solidFill>
                  <a:srgbClr val="797979"/>
                </a:solidFill>
                <a:latin typeface="Source Sans Pro" panose="020B0503030403020204"/>
                <a:ea typeface="Source Sans Pro" panose="020B0503030403020204"/>
              </a:rPr>
              <a:t>url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}</a:t>
            </a:r>
            <a:endParaRPr lang="es-AR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AR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\link[=</a:t>
            </a:r>
            <a:r>
              <a:rPr lang="es-AR" sz="1200" b="0" strike="noStrike" spc="-1">
                <a:solidFill>
                  <a:srgbClr val="797979"/>
                </a:solidFill>
                <a:latin typeface="Source Sans Pro" panose="020B0503030403020204"/>
                <a:ea typeface="Source Sans Pro" panose="020B0503030403020204"/>
              </a:rPr>
              <a:t>dest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]{</a:t>
            </a:r>
            <a:r>
              <a:rPr lang="es-AR" sz="1200" b="0" strike="noStrike" spc="-1">
                <a:solidFill>
                  <a:srgbClr val="797979"/>
                </a:solidFill>
                <a:latin typeface="Source Sans Pro" panose="020B0503030403020204"/>
                <a:ea typeface="Source Sans Pro" panose="020B0503030403020204"/>
              </a:rPr>
              <a:t>display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}</a:t>
            </a:r>
            <a:endParaRPr lang="es-AR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\linkS4class{</a:t>
            </a:r>
            <a:r>
              <a:rPr lang="es-AR" sz="1200" b="0" strike="noStrike" spc="-1">
                <a:solidFill>
                  <a:srgbClr val="797979"/>
                </a:solidFill>
                <a:latin typeface="Source Sans Pro" panose="020B0503030403020204"/>
                <a:ea typeface="Source Sans Pro" panose="020B0503030403020204"/>
              </a:rPr>
              <a:t>clas</a:t>
            </a:r>
            <a:r>
              <a:rPr lang="en-US" altLang="es-AR" sz="1200" b="0" strike="noStrike" spc="-1">
                <a:solidFill>
                  <a:srgbClr val="797979"/>
                </a:solidFill>
                <a:latin typeface="Source Sans Pro" panose="020B0503030403020204"/>
                <a:ea typeface="Source Sans Pro" panose="020B0503030403020204"/>
              </a:rPr>
              <a:t>e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}</a:t>
            </a:r>
            <a:endParaRPr lang="es-AR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\code{\link{</a:t>
            </a:r>
            <a:r>
              <a:rPr lang="es-AR" sz="1200" b="0" strike="noStrike" spc="-1">
                <a:solidFill>
                  <a:srgbClr val="797979"/>
                </a:solidFill>
                <a:latin typeface="Source Sans Pro" panose="020B0503030403020204"/>
                <a:ea typeface="Source Sans Pro" panose="020B0503030403020204"/>
              </a:rPr>
              <a:t>func</a:t>
            </a:r>
            <a:r>
              <a:rPr lang="en-US" altLang="es-AR" sz="1200" b="0" strike="noStrike" spc="-1">
                <a:solidFill>
                  <a:srgbClr val="797979"/>
                </a:solidFill>
                <a:latin typeface="Source Sans Pro" panose="020B0503030403020204"/>
                <a:ea typeface="Source Sans Pro" panose="020B0503030403020204"/>
              </a:rPr>
              <a:t>i</a:t>
            </a:r>
            <a:r>
              <a:rPr lang="" altLang="en-US" sz="1200" b="0" strike="noStrike" spc="-1">
                <a:solidFill>
                  <a:srgbClr val="797979"/>
                </a:solidFill>
                <a:latin typeface="Source Sans Pro" panose="020B0503030403020204"/>
                <a:ea typeface="Source Sans Pro" panose="020B0503030403020204"/>
              </a:rPr>
              <a:t>ó</a:t>
            </a:r>
            <a:r>
              <a:rPr lang="es-AR" sz="1200" b="0" strike="noStrike" spc="-1">
                <a:solidFill>
                  <a:srgbClr val="797979"/>
                </a:solidFill>
                <a:latin typeface="Source Sans Pro" panose="020B0503030403020204"/>
                <a:ea typeface="Source Sans Pro" panose="020B0503030403020204"/>
              </a:rPr>
              <a:t>n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}}</a:t>
            </a:r>
            <a:endParaRPr lang="es-AR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\code{\link[</a:t>
            </a:r>
            <a:r>
              <a:rPr lang="es-AR" sz="1200" b="0" strike="noStrike" spc="-1">
                <a:solidFill>
                  <a:srgbClr val="797979"/>
                </a:solidFill>
                <a:latin typeface="Source Sans Pro" panose="020B0503030403020204"/>
                <a:ea typeface="Source Sans Pro" panose="020B0503030403020204"/>
              </a:rPr>
              <a:t>pa</a:t>
            </a:r>
            <a:r>
              <a:rPr lang="en-US" altLang="es-AR" sz="1200" b="0" strike="noStrike" spc="-1">
                <a:solidFill>
                  <a:srgbClr val="797979"/>
                </a:solidFill>
                <a:latin typeface="Source Sans Pro" panose="020B0503030403020204"/>
                <a:ea typeface="Source Sans Pro" panose="020B0503030403020204"/>
              </a:rPr>
              <a:t>quete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]{</a:t>
            </a:r>
            <a:r>
              <a:rPr lang="es-AR" sz="1200" b="0" strike="noStrike" spc="-1">
                <a:solidFill>
                  <a:srgbClr val="797979"/>
                </a:solidFill>
                <a:latin typeface="Source Sans Pro" panose="020B0503030403020204"/>
                <a:ea typeface="Source Sans Pro" panose="020B0503030403020204"/>
              </a:rPr>
              <a:t>func</a:t>
            </a:r>
            <a:r>
              <a:rPr lang="en-US" altLang="es-AR" sz="1200" b="0" strike="noStrike" spc="-1">
                <a:solidFill>
                  <a:srgbClr val="797979"/>
                </a:solidFill>
                <a:latin typeface="Source Sans Pro" panose="020B0503030403020204"/>
                <a:ea typeface="Source Sans Pro" panose="020B0503030403020204"/>
              </a:rPr>
              <a:t>ió</a:t>
            </a:r>
            <a:r>
              <a:rPr lang="es-AR" sz="1200" b="0" strike="noStrike" spc="-1">
                <a:solidFill>
                  <a:srgbClr val="797979"/>
                </a:solidFill>
                <a:latin typeface="Source Sans Pro" panose="020B0503030403020204"/>
                <a:ea typeface="Source Sans Pro" panose="020B0503030403020204"/>
              </a:rPr>
              <a:t>n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}}</a:t>
            </a:r>
            <a:endParaRPr lang="es-AR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AR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\tabular{</a:t>
            </a:r>
            <a:r>
              <a:rPr lang="es-AR" sz="1200" b="0" strike="noStrike" spc="-1">
                <a:solidFill>
                  <a:srgbClr val="797979"/>
                </a:solidFill>
                <a:latin typeface="Source Sans Pro" panose="020B0503030403020204"/>
                <a:ea typeface="Source Sans Pro" panose="020B0503030403020204"/>
              </a:rPr>
              <a:t>lcr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}{</a:t>
            </a:r>
            <a:endParaRPr lang="es-AR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   </a:t>
            </a:r>
            <a:r>
              <a:rPr lang="es-AR" sz="1200" b="0" strike="noStrike" spc="-1">
                <a:solidFill>
                  <a:srgbClr val="797979"/>
                </a:solidFill>
                <a:latin typeface="Source Sans Pro" panose="020B0503030403020204"/>
                <a:ea typeface="Source Sans Pro" panose="020B0503030403020204"/>
              </a:rPr>
              <a:t> </a:t>
            </a:r>
            <a:r>
              <a:rPr lang="en-US" altLang="es-AR" sz="1200" b="0" strike="noStrike" spc="-1">
                <a:solidFill>
                  <a:srgbClr val="797979"/>
                </a:solidFill>
                <a:latin typeface="Source Sans Pro" panose="020B0503030403020204"/>
                <a:ea typeface="Source Sans Pro" panose="020B0503030403020204"/>
              </a:rPr>
              <a:t>izquierda</a:t>
            </a:r>
            <a:r>
              <a:rPr lang="es-AR" sz="1200" b="0" strike="noStrike" spc="-1">
                <a:solidFill>
                  <a:srgbClr val="0365C0"/>
                </a:solidFill>
                <a:latin typeface="Source Sans Pro" panose="020B0503030403020204"/>
                <a:ea typeface="Source Sans Pro" panose="020B0503030403020204"/>
              </a:rPr>
              <a:t> 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\tab </a:t>
            </a:r>
            <a:r>
              <a:rPr lang="es-AR" sz="1200" b="0" strike="noStrike" spc="-1">
                <a:solidFill>
                  <a:srgbClr val="797979"/>
                </a:solidFill>
                <a:latin typeface="Source Sans Pro" panose="020B0503030403020204"/>
                <a:ea typeface="Source Sans Pro" panose="020B0503030403020204"/>
              </a:rPr>
              <a:t>cen</a:t>
            </a:r>
            <a:r>
              <a:rPr lang="en-US" altLang="es-AR" sz="1200" b="0" strike="noStrike" spc="-1">
                <a:solidFill>
                  <a:srgbClr val="797979"/>
                </a:solidFill>
                <a:latin typeface="Source Sans Pro" panose="020B0503030403020204"/>
                <a:ea typeface="Source Sans Pro" panose="020B0503030403020204"/>
              </a:rPr>
              <a:t>trado</a:t>
            </a:r>
            <a:r>
              <a:rPr lang="es-AR" sz="1200" b="0" strike="noStrike" spc="-1">
                <a:solidFill>
                  <a:srgbClr val="0365C0"/>
                </a:solidFill>
                <a:latin typeface="Source Sans Pro" panose="020B0503030403020204"/>
                <a:ea typeface="Source Sans Pro" panose="020B0503030403020204"/>
              </a:rPr>
              <a:t> 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\tab</a:t>
            </a:r>
            <a:r>
              <a:rPr lang="es-AR" sz="1200" b="0" strike="noStrike" spc="-1">
                <a:solidFill>
                  <a:srgbClr val="0365C0"/>
                </a:solidFill>
                <a:latin typeface="Source Sans Pro" panose="020B0503030403020204"/>
                <a:ea typeface="Source Sans Pro" panose="020B0503030403020204"/>
              </a:rPr>
              <a:t> </a:t>
            </a:r>
            <a:r>
              <a:rPr lang="en-US" altLang="es-AR" sz="1200" b="0" strike="noStrike" spc="-1">
                <a:solidFill>
                  <a:srgbClr val="797979"/>
                </a:solidFill>
                <a:latin typeface="Source Sans Pro" panose="020B0503030403020204"/>
                <a:ea typeface="Source Sans Pro" panose="020B0503030403020204"/>
              </a:rPr>
              <a:t>derecha</a:t>
            </a:r>
            <a:r>
              <a:rPr lang="es-AR" sz="1200" b="0" strike="noStrike" spc="-1">
                <a:solidFill>
                  <a:srgbClr val="0365C0"/>
                </a:solidFill>
                <a:latin typeface="Source Sans Pro" panose="020B0503030403020204"/>
                <a:ea typeface="Source Sans Pro" panose="020B0503030403020204"/>
              </a:rPr>
              <a:t> 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\cr</a:t>
            </a:r>
            <a:endParaRPr lang="es-AR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AR" sz="1200" b="0" strike="noStrike" spc="-1">
                <a:solidFill>
                  <a:srgbClr val="0365C0"/>
                </a:solidFill>
                <a:latin typeface="Source Sans Pro" panose="020B0503030403020204"/>
                <a:ea typeface="Source Sans Pro" panose="020B0503030403020204"/>
              </a:rPr>
              <a:t>    </a:t>
            </a:r>
            <a:r>
              <a:rPr lang="es-AR" sz="1200" b="0" strike="noStrike" spc="-1">
                <a:solidFill>
                  <a:srgbClr val="797979"/>
                </a:solidFill>
                <a:latin typeface="Source Sans Pro" panose="020B0503030403020204"/>
                <a:ea typeface="Source Sans Pro" panose="020B0503030403020204"/>
              </a:rPr>
              <a:t>cel</a:t>
            </a:r>
            <a:r>
              <a:rPr lang="en-US" altLang="es-AR" sz="1200" b="0" strike="noStrike" spc="-1">
                <a:solidFill>
                  <a:srgbClr val="797979"/>
                </a:solidFill>
                <a:latin typeface="Source Sans Pro" panose="020B0503030403020204"/>
                <a:ea typeface="Source Sans Pro" panose="020B0503030403020204"/>
              </a:rPr>
              <a:t>da</a:t>
            </a:r>
            <a:r>
              <a:rPr lang="es-AR" sz="1200" b="0" strike="noStrike" spc="-1">
                <a:solidFill>
                  <a:srgbClr val="729ED0"/>
                </a:solidFill>
                <a:latin typeface="Source Sans Pro" panose="020B0503030403020204"/>
                <a:ea typeface="Source Sans Pro" panose="020B0503030403020204"/>
              </a:rPr>
              <a:t>         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\tab </a:t>
            </a:r>
            <a:r>
              <a:rPr lang="es-AR" sz="1200" b="0" strike="noStrike" spc="-1">
                <a:solidFill>
                  <a:srgbClr val="797979"/>
                </a:solidFill>
                <a:latin typeface="Source Sans Pro" panose="020B0503030403020204"/>
                <a:ea typeface="Source Sans Pro" panose="020B0503030403020204"/>
              </a:rPr>
              <a:t>cel</a:t>
            </a:r>
            <a:r>
              <a:rPr lang="en-US" altLang="es-AR" sz="1200" b="0" strike="noStrike" spc="-1">
                <a:solidFill>
                  <a:srgbClr val="797979"/>
                </a:solidFill>
                <a:latin typeface="Source Sans Pro" panose="020B0503030403020204"/>
                <a:ea typeface="Source Sans Pro" panose="020B0503030403020204"/>
              </a:rPr>
              <a:t>da</a:t>
            </a:r>
            <a:r>
              <a:rPr lang="es-AR" sz="1200" b="0" strike="noStrike" spc="-1">
                <a:solidFill>
                  <a:srgbClr val="797979"/>
                </a:solidFill>
                <a:latin typeface="Source Sans Pro" panose="020B0503030403020204"/>
                <a:ea typeface="Source Sans Pro" panose="020B0503030403020204"/>
              </a:rPr>
              <a:t> </a:t>
            </a:r>
            <a:r>
              <a:rPr lang="es-AR" sz="1200" b="0" strike="noStrike" spc="-1">
                <a:solidFill>
                  <a:srgbClr val="0365C0"/>
                </a:solidFill>
                <a:latin typeface="Source Sans Pro" panose="020B0503030403020204"/>
                <a:ea typeface="Source Sans Pro" panose="020B0503030403020204"/>
              </a:rPr>
              <a:t>        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\tab</a:t>
            </a:r>
            <a:r>
              <a:rPr lang="es-AR" sz="1200" b="0" strike="noStrike" spc="-1">
                <a:solidFill>
                  <a:srgbClr val="0365C0"/>
                </a:solidFill>
                <a:latin typeface="Source Sans Pro" panose="020B0503030403020204"/>
                <a:ea typeface="Source Sans Pro" panose="020B0503030403020204"/>
              </a:rPr>
              <a:t> </a:t>
            </a:r>
            <a:r>
              <a:rPr lang="es-AR" sz="1200" b="0" strike="noStrike" spc="-1">
                <a:solidFill>
                  <a:srgbClr val="797979"/>
                </a:solidFill>
                <a:latin typeface="Source Sans Pro" panose="020B0503030403020204"/>
                <a:ea typeface="Source Sans Pro" panose="020B0503030403020204"/>
              </a:rPr>
              <a:t>cel</a:t>
            </a:r>
            <a:r>
              <a:rPr lang="en-US" altLang="es-AR" sz="1200" b="0" strike="noStrike" spc="-1">
                <a:solidFill>
                  <a:srgbClr val="797979"/>
                </a:solidFill>
                <a:latin typeface="Source Sans Pro" panose="020B0503030403020204"/>
                <a:ea typeface="Source Sans Pro" panose="020B0503030403020204"/>
              </a:rPr>
              <a:t>d</a:t>
            </a:r>
            <a:r>
              <a:rPr lang="" altLang="en-US" sz="1200" b="0" strike="noStrike" spc="-1">
                <a:solidFill>
                  <a:srgbClr val="797979"/>
                </a:solidFill>
                <a:latin typeface="Source Sans Pro" panose="020B0503030403020204"/>
                <a:ea typeface="Source Sans Pro" panose="020B0503030403020204"/>
              </a:rPr>
              <a:t>a</a:t>
            </a:r>
            <a:r>
              <a:rPr lang="en-US" altLang="es-AR" sz="1200" b="0" strike="noStrike" spc="-1">
                <a:solidFill>
                  <a:srgbClr val="797979"/>
                </a:solidFill>
                <a:latin typeface="Source Sans Pro" panose="020B0503030403020204"/>
                <a:ea typeface="Source Sans Pro" panose="020B0503030403020204"/>
              </a:rPr>
              <a:t>   </a:t>
            </a:r>
            <a:r>
              <a:rPr lang="es-AR" sz="1200" b="0" strike="noStrike" spc="-1">
                <a:solidFill>
                  <a:srgbClr val="729ED0"/>
                </a:solidFill>
                <a:latin typeface="Source Sans Pro" panose="020B0503030403020204"/>
                <a:ea typeface="Source Sans Pro" panose="020B0503030403020204"/>
              </a:rPr>
              <a:t> </a:t>
            </a:r>
            <a:r>
              <a:rPr lang="es-AR" sz="1200" b="0" strike="noStrike" spc="-1">
                <a:solidFill>
                  <a:srgbClr val="0365C0"/>
                </a:solidFill>
                <a:latin typeface="Source Sans Pro" panose="020B0503030403020204"/>
                <a:ea typeface="Source Sans Pro" panose="020B0503030403020204"/>
              </a:rPr>
              <a:t>  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\cr</a:t>
            </a:r>
            <a:endParaRPr lang="es-AR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}</a:t>
            </a:r>
            <a:endParaRPr lang="es-AR" sz="1200" b="0" strike="noStrike" spc="-1">
              <a:latin typeface="Arial"/>
            </a:endParaRPr>
          </a:p>
        </p:txBody>
      </p:sp>
      <p:sp>
        <p:nvSpPr>
          <p:cNvPr id="166" name="CustomShape 24"/>
          <p:cNvSpPr/>
          <p:nvPr/>
        </p:nvSpPr>
        <p:spPr>
          <a:xfrm>
            <a:off x="326360" y="5385240"/>
            <a:ext cx="1513440" cy="2216160"/>
          </a:xfrm>
          <a:prstGeom prst="rect">
            <a:avLst/>
          </a:prstGeom>
          <a:noFill/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0" tIns="0" rIns="0" bIns="0">
            <a:normAutofit/>
          </a:bodyPr>
          <a:p>
            <a:pPr>
              <a:lnSpc>
                <a:spcPct val="100000"/>
              </a:lnSpc>
            </a:pP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\emph{</a:t>
            </a:r>
            <a:r>
              <a:rPr lang="es-AR" sz="1200" b="0" strike="noStrike" spc="-1">
                <a:solidFill>
                  <a:srgbClr val="797979"/>
                </a:solidFill>
                <a:latin typeface="Source Sans Pro" panose="020B0503030403020204"/>
                <a:ea typeface="Source Sans Pro" panose="020B0503030403020204"/>
              </a:rPr>
              <a:t>i</a:t>
            </a:r>
            <a:r>
              <a:rPr lang="en-US" altLang="es-AR" sz="1200" b="0" strike="noStrike" spc="-1">
                <a:solidFill>
                  <a:srgbClr val="797979"/>
                </a:solidFill>
                <a:latin typeface="Source Sans Pro" panose="020B0503030403020204"/>
                <a:ea typeface="Source Sans Pro" panose="020B0503030403020204"/>
              </a:rPr>
              <a:t>talizada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}</a:t>
            </a:r>
            <a:endParaRPr lang="es-AR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\strong{</a:t>
            </a:r>
            <a:r>
              <a:rPr lang="en-US" altLang="es-AR" sz="1200" b="0" strike="noStrike" spc="-1">
                <a:solidFill>
                  <a:srgbClr val="797979"/>
                </a:solidFill>
                <a:latin typeface="Source Sans Pro" panose="020B0503030403020204"/>
                <a:ea typeface="Source Sans Pro" panose="020B0503030403020204"/>
              </a:rPr>
              <a:t>negrita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}</a:t>
            </a:r>
            <a:endParaRPr lang="es-AR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\code{</a:t>
            </a:r>
            <a:r>
              <a:rPr lang="es-AR" sz="1200" b="0" strike="noStrike" spc="-1">
                <a:solidFill>
                  <a:srgbClr val="797979"/>
                </a:solidFill>
                <a:latin typeface="Source Sans Pro" panose="020B0503030403020204"/>
                <a:ea typeface="Source Sans Pro" panose="020B0503030403020204"/>
              </a:rPr>
              <a:t>func</a:t>
            </a:r>
            <a:r>
              <a:rPr lang="en-US" altLang="es-AR" sz="1200" b="0" strike="noStrike" spc="-1">
                <a:solidFill>
                  <a:srgbClr val="797979"/>
                </a:solidFill>
                <a:latin typeface="Source Sans Pro" panose="020B0503030403020204"/>
                <a:ea typeface="Source Sans Pro" panose="020B0503030403020204"/>
              </a:rPr>
              <a:t>ión</a:t>
            </a:r>
            <a:r>
              <a:rPr lang="es-AR" sz="1200" b="0" strike="noStrike" spc="-1">
                <a:solidFill>
                  <a:srgbClr val="797979"/>
                </a:solidFill>
                <a:latin typeface="Source Sans Pro" panose="020B0503030403020204"/>
                <a:ea typeface="Source Sans Pro" panose="020B0503030403020204"/>
              </a:rPr>
              <a:t>(args)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}</a:t>
            </a:r>
            <a:endParaRPr lang="es-AR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\pkg{</a:t>
            </a:r>
            <a:r>
              <a:rPr lang="es-AR" sz="1200" b="0" strike="noStrike" spc="-1">
                <a:solidFill>
                  <a:srgbClr val="797979"/>
                </a:solidFill>
                <a:latin typeface="Source Sans Pro" panose="020B0503030403020204"/>
                <a:ea typeface="Source Sans Pro" panose="020B0503030403020204"/>
              </a:rPr>
              <a:t>p</a:t>
            </a:r>
            <a:r>
              <a:rPr lang="en-US" altLang="es-AR" sz="1200" b="0" strike="noStrike" spc="-1">
                <a:solidFill>
                  <a:srgbClr val="797979"/>
                </a:solidFill>
                <a:latin typeface="Source Sans Pro" panose="020B0503030403020204"/>
                <a:ea typeface="Source Sans Pro" panose="020B0503030403020204"/>
              </a:rPr>
              <a:t>aquete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}</a:t>
            </a:r>
            <a:endParaRPr lang="es-AR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AR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\dontrun{</a:t>
            </a:r>
            <a:r>
              <a:rPr lang="es-AR" sz="1200" b="0" strike="noStrike" spc="-1">
                <a:solidFill>
                  <a:srgbClr val="797979"/>
                </a:solidFill>
                <a:latin typeface="Source Sans Pro" panose="020B0503030403020204"/>
                <a:ea typeface="Source Sans Pro" panose="020B0503030403020204"/>
              </a:rPr>
              <a:t>c</a:t>
            </a:r>
            <a:r>
              <a:rPr lang="en-US" altLang="es-AR" sz="1200" b="0" strike="noStrike" spc="-1">
                <a:solidFill>
                  <a:srgbClr val="797979"/>
                </a:solidFill>
                <a:latin typeface="Source Sans Pro" panose="020B0503030403020204"/>
                <a:ea typeface="Source Sans Pro" panose="020B0503030403020204"/>
              </a:rPr>
              <a:t>ódigo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}</a:t>
            </a:r>
            <a:endParaRPr lang="es-AR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\dontshow{</a:t>
            </a:r>
            <a:r>
              <a:rPr lang="es-AR" sz="1200" b="0" strike="noStrike" spc="-1">
                <a:solidFill>
                  <a:srgbClr val="797979"/>
                </a:solidFill>
                <a:latin typeface="Source Sans Pro" panose="020B0503030403020204"/>
                <a:ea typeface="Source Sans Pro" panose="020B0503030403020204"/>
              </a:rPr>
              <a:t>c</a:t>
            </a:r>
            <a:r>
              <a:rPr lang="en-US" altLang="es-AR" sz="1200" b="0" strike="noStrike" spc="-1">
                <a:solidFill>
                  <a:srgbClr val="797979"/>
                </a:solidFill>
                <a:latin typeface="Source Sans Pro" panose="020B0503030403020204"/>
                <a:ea typeface="Source Sans Pro" panose="020B0503030403020204"/>
              </a:rPr>
              <a:t>ódigo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}</a:t>
            </a:r>
            <a:endParaRPr lang="es-AR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\donttest{</a:t>
            </a:r>
            <a:r>
              <a:rPr lang="es-AR" sz="1200" b="0" strike="noStrike" spc="-1">
                <a:solidFill>
                  <a:srgbClr val="797979"/>
                </a:solidFill>
                <a:latin typeface="Source Sans Pro" panose="020B0503030403020204"/>
                <a:ea typeface="Source Sans Pro" panose="020B0503030403020204"/>
              </a:rPr>
              <a:t>c</a:t>
            </a:r>
            <a:r>
              <a:rPr lang="en-US" altLang="es-AR" sz="1200" b="0" strike="noStrike" spc="-1">
                <a:solidFill>
                  <a:srgbClr val="797979"/>
                </a:solidFill>
                <a:latin typeface="Source Sans Pro" panose="020B0503030403020204"/>
                <a:ea typeface="Source Sans Pro" panose="020B0503030403020204"/>
              </a:rPr>
              <a:t>ódigo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}</a:t>
            </a:r>
            <a:endParaRPr lang="es-AR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AR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\deqn{</a:t>
            </a:r>
            <a:r>
              <a:rPr lang="es-AR" sz="1200" b="0" strike="noStrike" spc="-1">
                <a:solidFill>
                  <a:srgbClr val="797979"/>
                </a:solidFill>
                <a:latin typeface="Source Sans Pro" panose="020B0503030403020204"/>
                <a:ea typeface="Source Sans Pro" panose="020B0503030403020204"/>
              </a:rPr>
              <a:t>a + b (blo</a:t>
            </a:r>
            <a:r>
              <a:rPr lang="en-US" altLang="es-AR" sz="1200" b="0" strike="noStrike" spc="-1">
                <a:solidFill>
                  <a:srgbClr val="797979"/>
                </a:solidFill>
                <a:latin typeface="Source Sans Pro" panose="020B0503030403020204"/>
                <a:ea typeface="Source Sans Pro" panose="020B0503030403020204"/>
              </a:rPr>
              <a:t>que</a:t>
            </a:r>
            <a:r>
              <a:rPr lang="es-AR" sz="1200" b="0" strike="noStrike" spc="-1">
                <a:solidFill>
                  <a:srgbClr val="797979"/>
                </a:solidFill>
                <a:latin typeface="Source Sans Pro" panose="020B0503030403020204"/>
                <a:ea typeface="Source Sans Pro" panose="020B0503030403020204"/>
              </a:rPr>
              <a:t>)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}</a:t>
            </a:r>
            <a:endParaRPr lang="es-AR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\eqn{</a:t>
            </a:r>
            <a:r>
              <a:rPr lang="es-AR" sz="1200" b="0" strike="noStrike" spc="-1">
                <a:solidFill>
                  <a:srgbClr val="797979"/>
                </a:solidFill>
                <a:latin typeface="Source Sans Pro" panose="020B0503030403020204"/>
                <a:ea typeface="Source Sans Pro" panose="020B0503030403020204"/>
              </a:rPr>
              <a:t>a + b (</a:t>
            </a:r>
            <a:r>
              <a:rPr lang="en-US" altLang="es-AR" sz="1200" b="0" strike="noStrike" spc="-1">
                <a:solidFill>
                  <a:srgbClr val="797979"/>
                </a:solidFill>
                <a:latin typeface="Source Sans Pro" panose="020B0503030403020204"/>
                <a:ea typeface="Source Sans Pro" panose="020B0503030403020204"/>
              </a:rPr>
              <a:t>en linea</a:t>
            </a:r>
            <a:r>
              <a:rPr lang="es-AR" sz="1200" b="0" strike="noStrike" spc="-1">
                <a:solidFill>
                  <a:srgbClr val="797979"/>
                </a:solidFill>
                <a:latin typeface="Source Sans Pro" panose="020B0503030403020204"/>
                <a:ea typeface="Source Sans Pro" panose="020B0503030403020204"/>
              </a:rPr>
              <a:t>)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}</a:t>
            </a:r>
            <a:endParaRPr lang="es-AR" sz="1200" b="0" strike="noStrike" spc="-1">
              <a:latin typeface="Arial"/>
            </a:endParaRPr>
          </a:p>
        </p:txBody>
      </p:sp>
      <p:sp>
        <p:nvSpPr>
          <p:cNvPr id="167" name="CustomShape 25"/>
          <p:cNvSpPr/>
          <p:nvPr/>
        </p:nvSpPr>
        <p:spPr>
          <a:xfrm>
            <a:off x="319680" y="1088280"/>
            <a:ext cx="4242240" cy="492840"/>
          </a:xfrm>
          <a:prstGeom prst="rect">
            <a:avLst/>
          </a:prstGeom>
          <a:noFill/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54720" tIns="54720" rIns="54720" bIns="54720" anchor="ctr">
            <a:normAutofit/>
          </a:bodyPr>
          <a:p>
            <a:pPr>
              <a:lnSpc>
                <a:spcPct val="90000"/>
              </a:lnSpc>
            </a:pPr>
            <a:r>
              <a:rPr lang="es-AR" sz="1200" b="0" strike="noStrike" spc="-1">
                <a:solidFill>
                  <a:srgbClr val="000000"/>
                </a:solidFill>
                <a:latin typeface="FontAwesome"/>
                <a:ea typeface="FontAwesome"/>
              </a:rPr>
              <a:t> 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man/ 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contiene la documentación de tus funciones y las  páginas de ayuda de tu paquete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.</a:t>
            </a:r>
            <a:endParaRPr lang="es-AR" sz="1200" b="0" strike="noStrike" spc="-1">
              <a:latin typeface="Arial"/>
            </a:endParaRPr>
          </a:p>
        </p:txBody>
      </p:sp>
      <p:sp>
        <p:nvSpPr>
          <p:cNvPr id="168" name="CustomShape 26"/>
          <p:cNvSpPr/>
          <p:nvPr/>
        </p:nvSpPr>
        <p:spPr>
          <a:xfrm>
            <a:off x="328930" y="2986405"/>
            <a:ext cx="4169410" cy="2105660"/>
          </a:xfrm>
          <a:prstGeom prst="rect">
            <a:avLst/>
          </a:prstGeom>
          <a:noFill/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50760" tIns="50760" rIns="50760" bIns="50760" anchor="ctr">
            <a:normAutofit lnSpcReduction="20000"/>
          </a:bodyPr>
          <a:p>
            <a:pPr>
              <a:lnSpc>
                <a:spcPct val="90000"/>
              </a:lnSpc>
              <a:spcBef>
                <a:spcPts val="400"/>
              </a:spcBef>
            </a:pP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1.</a:t>
            </a:r>
            <a:r>
              <a:rPr lang="es-AR" sz="1200" b="0" strike="noStrike" spc="-1">
                <a:solidFill>
                  <a:srgbClr val="A6AAA9"/>
                </a:solidFill>
                <a:latin typeface="Source Sans Pro" panose="020B0503030403020204"/>
                <a:ea typeface="Source Sans Pro" panose="020B0503030403020204"/>
              </a:rPr>
              <a:t> 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Agrega  comentarios de </a:t>
            </a:r>
            <a:r>
              <a:rPr lang="en-US" altLang="es-AR" sz="1200" b="0" i="1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r</a:t>
            </a:r>
            <a:r>
              <a:rPr lang="es-AR" sz="1200" b="0" i="1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oxygen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 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en tus archivos 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.R </a:t>
            </a:r>
            <a:endParaRPr lang="es-AR" sz="1200" b="0" strike="noStrike" spc="-1">
              <a:latin typeface="Arial"/>
            </a:endParaRPr>
          </a:p>
          <a:p>
            <a:pPr marL="279400" indent="-278765">
              <a:lnSpc>
                <a:spcPct val="90000"/>
              </a:lnSpc>
              <a:spcBef>
                <a:spcPts val="500"/>
              </a:spcBef>
            </a:pP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2. 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Convierte comentarios de </a:t>
            </a:r>
            <a:r>
              <a:rPr lang="es-AR" sz="1200" b="0" i="1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roxygen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 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en documentación con alguna de estas opciones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:</a:t>
            </a:r>
            <a:endParaRPr lang="es-AR" sz="1200" b="0" strike="noStrike" spc="-1">
              <a:latin typeface="Arial"/>
            </a:endParaRPr>
          </a:p>
          <a:p>
            <a:pPr marL="274320" indent="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s-AR" sz="1200" b="0" strike="noStrike" spc="-1">
                <a:solidFill>
                  <a:srgbClr val="797979"/>
                </a:solidFill>
                <a:latin typeface="Source Sans Pro" panose="020B0503030403020204"/>
                <a:ea typeface="Source Sans Pro" panose="020B0503030403020204"/>
              </a:rPr>
              <a:t>devtools::</a:t>
            </a:r>
            <a:r>
              <a:rPr lang="es-AR" sz="1200" b="1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document()</a:t>
            </a:r>
            <a:endParaRPr lang="es-AR" sz="1200" b="1" strike="noStrike" spc="-1">
              <a:solidFill>
                <a:srgbClr val="000000"/>
              </a:solidFill>
              <a:latin typeface="Source Sans Pro" panose="020B0503030403020204"/>
              <a:ea typeface="Source Sans Pro" panose="020B0503030403020204"/>
            </a:endParaRPr>
          </a:p>
          <a:p>
            <a:pPr marL="457200" indent="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Convierte comentarios de </a:t>
            </a:r>
            <a:r>
              <a:rPr lang="es-AR" sz="1200" b="0" i="1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roxygen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  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en archivos 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.Rd 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y los guarda en </a:t>
            </a:r>
            <a:r>
              <a:rPr lang="es-AR" sz="1200" b="0" strike="noStrike" spc="-1">
                <a:solidFill>
                  <a:srgbClr val="000000"/>
                </a:solidFill>
                <a:latin typeface="FontAwesome"/>
                <a:ea typeface="FontAwesome"/>
              </a:rPr>
              <a:t>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 man/. 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Construye el archivo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 NAMESPACE.</a:t>
            </a:r>
            <a:endParaRPr lang="es-AR" sz="1200" b="0" strike="noStrike" spc="-1">
              <a:latin typeface="Arial"/>
            </a:endParaRPr>
          </a:p>
          <a:p>
            <a:pPr marL="274320" indent="0" fontAlgn="auto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</a:pPr>
            <a:r>
              <a:rPr lang="es-AR" sz="1200" b="1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Ctrl/Cmd + Shift + D </a:t>
            </a:r>
            <a:r>
              <a:rPr lang="es-AR" sz="1200" b="0" strike="noStrike" spc="-1">
                <a:solidFill>
                  <a:srgbClr val="797979"/>
                </a:solidFill>
                <a:latin typeface="Source Sans Pro" panose="020B0503030403020204"/>
                <a:ea typeface="Source Sans Pro" panose="020B0503030403020204"/>
              </a:rPr>
              <a:t>(</a:t>
            </a:r>
            <a:r>
              <a:rPr lang="en-US" altLang="es-AR" sz="1200" b="0" strike="noStrike" spc="-1">
                <a:solidFill>
                  <a:srgbClr val="797979"/>
                </a:solidFill>
                <a:latin typeface="Source Sans Pro" panose="020B0503030403020204"/>
                <a:ea typeface="Source Sans Pro" panose="020B0503030403020204"/>
              </a:rPr>
              <a:t>Atajo de teclado</a:t>
            </a:r>
            <a:r>
              <a:rPr lang="es-AR" sz="1200" b="0" strike="noStrike" spc="-1">
                <a:solidFill>
                  <a:srgbClr val="797979"/>
                </a:solidFill>
                <a:latin typeface="Source Sans Pro" panose="020B0503030403020204"/>
                <a:ea typeface="Source Sans Pro" panose="020B0503030403020204"/>
              </a:rPr>
              <a:t>)</a:t>
            </a:r>
            <a:endParaRPr lang="es-AR" sz="1200" b="0" strike="noStrike" spc="-1">
              <a:latin typeface="Arial"/>
            </a:endParaRPr>
          </a:p>
          <a:p>
            <a:pPr marL="279400" indent="-278765">
              <a:lnSpc>
                <a:spcPct val="90000"/>
              </a:lnSpc>
              <a:spcBef>
                <a:spcPts val="400"/>
              </a:spcBef>
            </a:pP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3. 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Abre p</a:t>
            </a:r>
            <a:r>
              <a:rPr lang="" altLang="en-US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á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ginas de ayuda con </a:t>
            </a:r>
            <a:r>
              <a:rPr lang="es-AR" sz="1200" b="1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? 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para previsualizar la documentación</a:t>
            </a:r>
            <a:endParaRPr lang="es-AR" sz="1200" b="0" strike="noStrike" spc="-1">
              <a:latin typeface="Arial"/>
            </a:endParaRPr>
          </a:p>
          <a:p>
            <a:pPr marL="279400" indent="-278765">
              <a:lnSpc>
                <a:spcPct val="90000"/>
              </a:lnSpc>
              <a:spcBef>
                <a:spcPts val="300"/>
              </a:spcBef>
            </a:pP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4. 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Repite</a:t>
            </a:r>
            <a:endParaRPr lang="en-US" altLang="es-AR" sz="1200" b="0" strike="noStrike" spc="-1">
              <a:solidFill>
                <a:srgbClr val="000000"/>
              </a:solidFill>
              <a:latin typeface="Source Sans Pro" panose="020B0503030403020204"/>
              <a:ea typeface="Source Sans Pro" panose="020B0503030403020204"/>
            </a:endParaRPr>
          </a:p>
        </p:txBody>
      </p:sp>
      <p:sp>
        <p:nvSpPr>
          <p:cNvPr id="169" name="CustomShape 27"/>
          <p:cNvSpPr/>
          <p:nvPr/>
        </p:nvSpPr>
        <p:spPr>
          <a:xfrm>
            <a:off x="851535" y="1570355"/>
            <a:ext cx="3692525" cy="1059180"/>
          </a:xfrm>
          <a:prstGeom prst="rect">
            <a:avLst/>
          </a:prstGeom>
          <a:noFill/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54720" tIns="54720" rIns="54720" bIns="54720" anchor="ctr">
            <a:normAutofit/>
          </a:bodyPr>
          <a:p>
            <a:pPr>
              <a:lnSpc>
                <a:spcPct val="80000"/>
              </a:lnSpc>
              <a:spcBef>
                <a:spcPts val="1000"/>
              </a:spcBef>
              <a:spcAft>
                <a:spcPts val="600"/>
              </a:spcAft>
            </a:pP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Us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a comentarios de </a:t>
            </a:r>
            <a:r>
              <a:rPr lang="es-AR" sz="1200" b="0" i="1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roxygen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 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para documentar cada función junto con su definición.</a:t>
            </a:r>
            <a:endParaRPr lang="es-AR" sz="1200" b="0" strike="noStrike" spc="-1">
              <a:latin typeface="Arial"/>
            </a:endParaRPr>
          </a:p>
          <a:p>
            <a:pPr>
              <a:lnSpc>
                <a:spcPct val="70000"/>
              </a:lnSpc>
              <a:spcBef>
                <a:spcPts val="1000"/>
              </a:spcBef>
              <a:spcAft>
                <a:spcPts val="600"/>
              </a:spcAft>
            </a:pP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Documenta el nombre de cada set de datos exportado.</a:t>
            </a:r>
            <a:endParaRPr lang="es-AR" sz="1200" b="0" strike="noStrike" spc="-1">
              <a:latin typeface="Arial"/>
            </a:endParaRPr>
          </a:p>
          <a:p>
            <a:pPr>
              <a:lnSpc>
                <a:spcPct val="70000"/>
              </a:lnSpc>
              <a:spcBef>
                <a:spcPts val="300"/>
              </a:spcBef>
              <a:spcAft>
                <a:spcPts val="600"/>
              </a:spcAft>
            </a:pP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Inclu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ye ejemplos útiles para cada función.</a:t>
            </a:r>
            <a:endParaRPr lang="es-AR" sz="1200" b="0" strike="noStrike" spc="-1">
              <a:latin typeface="Arial"/>
            </a:endParaRPr>
          </a:p>
        </p:txBody>
      </p:sp>
      <p:sp>
        <p:nvSpPr>
          <p:cNvPr id="170" name="CustomShape 28"/>
          <p:cNvSpPr/>
          <p:nvPr/>
        </p:nvSpPr>
        <p:spPr>
          <a:xfrm>
            <a:off x="438480" y="1551600"/>
            <a:ext cx="393480" cy="474120"/>
          </a:xfrm>
          <a:prstGeom prst="rect">
            <a:avLst/>
          </a:prstGeom>
          <a:noFill/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wrap="none" lIns="54720" tIns="54720" rIns="54720" bIns="54720" anchor="ctr"/>
          <a:p>
            <a:pPr algn="ctr">
              <a:lnSpc>
                <a:spcPct val="100000"/>
              </a:lnSpc>
            </a:pPr>
            <a:r>
              <a:rPr lang="es-AR" sz="2400" b="0" strike="noStrike" spc="-1">
                <a:solidFill>
                  <a:srgbClr val="797979"/>
                </a:solidFill>
                <a:latin typeface="FontAwesome"/>
                <a:ea typeface="FontAwesome"/>
              </a:rPr>
              <a:t></a:t>
            </a:r>
            <a:endParaRPr lang="es-AR" sz="2400" b="0" strike="noStrike" spc="-1">
              <a:latin typeface="Arial"/>
            </a:endParaRPr>
          </a:p>
        </p:txBody>
      </p:sp>
      <p:sp>
        <p:nvSpPr>
          <p:cNvPr id="171" name="CustomShape 29"/>
          <p:cNvSpPr/>
          <p:nvPr/>
        </p:nvSpPr>
        <p:spPr>
          <a:xfrm>
            <a:off x="438480" y="1905840"/>
            <a:ext cx="393480" cy="474120"/>
          </a:xfrm>
          <a:prstGeom prst="rect">
            <a:avLst/>
          </a:prstGeom>
          <a:noFill/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wrap="none" lIns="54720" tIns="54720" rIns="54720" bIns="54720" anchor="ctr"/>
          <a:p>
            <a:pPr algn="ctr">
              <a:lnSpc>
                <a:spcPct val="100000"/>
              </a:lnSpc>
            </a:pPr>
            <a:r>
              <a:rPr lang="es-AR" sz="2400" b="0" strike="noStrike" spc="-1">
                <a:solidFill>
                  <a:srgbClr val="797979"/>
                </a:solidFill>
                <a:latin typeface="FontAwesome"/>
                <a:ea typeface="FontAwesome"/>
              </a:rPr>
              <a:t></a:t>
            </a:r>
            <a:endParaRPr lang="es-AR" sz="2400" b="0" strike="noStrike" spc="-1">
              <a:latin typeface="Arial"/>
            </a:endParaRPr>
          </a:p>
        </p:txBody>
      </p:sp>
      <p:sp>
        <p:nvSpPr>
          <p:cNvPr id="172" name="CustomShape 30"/>
          <p:cNvSpPr/>
          <p:nvPr/>
        </p:nvSpPr>
        <p:spPr>
          <a:xfrm>
            <a:off x="438480" y="2208960"/>
            <a:ext cx="393480" cy="474120"/>
          </a:xfrm>
          <a:prstGeom prst="rect">
            <a:avLst/>
          </a:prstGeom>
          <a:noFill/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wrap="none" lIns="54720" tIns="54720" rIns="54720" bIns="54720" anchor="ctr"/>
          <a:p>
            <a:pPr algn="ctr">
              <a:lnSpc>
                <a:spcPct val="100000"/>
              </a:lnSpc>
            </a:pPr>
            <a:r>
              <a:rPr lang="es-AR" sz="2400" b="0" strike="noStrike" spc="-1">
                <a:solidFill>
                  <a:srgbClr val="797979"/>
                </a:solidFill>
                <a:latin typeface="FontAwesome"/>
                <a:ea typeface="FontAwesome"/>
              </a:rPr>
              <a:t></a:t>
            </a:r>
            <a:endParaRPr lang="es-AR" sz="2400" b="0" strike="noStrike" spc="-1">
              <a:latin typeface="Arial"/>
            </a:endParaRPr>
          </a:p>
        </p:txBody>
      </p:sp>
      <p:sp>
        <p:nvSpPr>
          <p:cNvPr id="173" name="Line 31"/>
          <p:cNvSpPr/>
          <p:nvPr/>
        </p:nvSpPr>
        <p:spPr>
          <a:xfrm>
            <a:off x="300240" y="5070600"/>
            <a:ext cx="4228200" cy="360"/>
          </a:xfrm>
          <a:prstGeom prst="line">
            <a:avLst/>
          </a:prstGeom>
          <a:ln w="12600" cap="rnd">
            <a:solidFill>
              <a:srgbClr val="767C85"/>
            </a:solidFill>
            <a:custDash>
              <a:ds d="100000" sp="200000"/>
            </a:custDash>
            <a:round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</p:sp>
      <p:sp>
        <p:nvSpPr>
          <p:cNvPr id="174" name="CustomShape 32"/>
          <p:cNvSpPr/>
          <p:nvPr/>
        </p:nvSpPr>
        <p:spPr>
          <a:xfrm>
            <a:off x="350640" y="2779920"/>
            <a:ext cx="818280" cy="208080"/>
          </a:xfrm>
          <a:prstGeom prst="rect">
            <a:avLst/>
          </a:prstGeom>
          <a:noFill/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wrap="none" lIns="12600" tIns="12600" rIns="12600" bIns="12600" anchor="ctr"/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altLang="es-AR" sz="1200" b="1" strike="noStrike" spc="-1">
                <a:solidFill>
                  <a:srgbClr val="4C4C4C"/>
                </a:solidFill>
                <a:latin typeface="Source Sans Pro" panose="020B0503030403020204"/>
                <a:ea typeface="Source Sans Pro" panose="020B0503030403020204"/>
              </a:rPr>
              <a:t>FLUJO DE TRABAJO</a:t>
            </a:r>
            <a:endParaRPr lang="en-US" altLang="es-AR" sz="1200" b="1" strike="noStrike" spc="-1">
              <a:solidFill>
                <a:srgbClr val="4C4C4C"/>
              </a:solidFill>
              <a:latin typeface="Source Sans Pro" panose="020B0503030403020204"/>
              <a:ea typeface="Source Sans Pro" panose="020B0503030403020204"/>
            </a:endParaRPr>
          </a:p>
        </p:txBody>
      </p:sp>
      <p:sp>
        <p:nvSpPr>
          <p:cNvPr id="175" name="Line 33"/>
          <p:cNvSpPr/>
          <p:nvPr/>
        </p:nvSpPr>
        <p:spPr>
          <a:xfrm>
            <a:off x="315720" y="2720520"/>
            <a:ext cx="4228200" cy="360"/>
          </a:xfrm>
          <a:prstGeom prst="line">
            <a:avLst/>
          </a:prstGeom>
          <a:ln w="12600" cap="rnd">
            <a:solidFill>
              <a:srgbClr val="767C85"/>
            </a:solidFill>
            <a:custDash>
              <a:ds d="100000" sp="200000"/>
            </a:custDash>
            <a:round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</p:sp>
      <p:sp>
        <p:nvSpPr>
          <p:cNvPr id="176" name="CustomShape 34"/>
          <p:cNvSpPr/>
          <p:nvPr/>
        </p:nvSpPr>
        <p:spPr>
          <a:xfrm>
            <a:off x="4867275" y="1425575"/>
            <a:ext cx="3212465" cy="1056640"/>
          </a:xfrm>
          <a:prstGeom prst="rect">
            <a:avLst/>
          </a:prstGeom>
          <a:noFill/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54720" tIns="54720" rIns="54720" bIns="54720" anchor="ctr">
            <a:normAutofit lnSpcReduction="20000"/>
          </a:bodyPr>
          <a:p>
            <a:pPr>
              <a:lnSpc>
                <a:spcPct val="110000"/>
              </a:lnSpc>
            </a:pP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El paquete </a:t>
            </a:r>
            <a:r>
              <a:rPr lang="es-AR" sz="1200" b="1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roxygen2 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te permite escribir documentación entre las líneas de tu código en los archivos .R con una sintaxis abreviada.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 devtools 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usa 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roxygen2 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para crear la documentación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.</a:t>
            </a:r>
            <a:endParaRPr lang="en-US" altLang="es-AR" sz="1200" b="0" strike="noStrike" spc="-1">
              <a:solidFill>
                <a:srgbClr val="000000"/>
              </a:solidFill>
              <a:latin typeface="Source Sans Pro" panose="020B0503030403020204"/>
              <a:ea typeface="Source Sans Pro" panose="020B0503030403020204"/>
            </a:endParaRPr>
          </a:p>
        </p:txBody>
      </p:sp>
      <p:sp>
        <p:nvSpPr>
          <p:cNvPr id="177" name="CustomShape 35"/>
          <p:cNvSpPr/>
          <p:nvPr/>
        </p:nvSpPr>
        <p:spPr>
          <a:xfrm>
            <a:off x="4978080" y="3968280"/>
            <a:ext cx="4026960" cy="1983240"/>
          </a:xfrm>
          <a:prstGeom prst="rect">
            <a:avLst/>
          </a:prstGeom>
          <a:solidFill>
            <a:srgbClr val="FFFFFF"/>
          </a:solidFill>
          <a:ln w="12600">
            <a:solidFill>
              <a:srgbClr val="53585F"/>
            </a:solidFill>
            <a:miter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269875" tIns="136525" rIns="269875" bIns="136525" anchor="ctr"/>
          <a:p>
            <a:pPr>
              <a:lnSpc>
                <a:spcPct val="110000"/>
              </a:lnSpc>
            </a:pPr>
            <a:r>
              <a:rPr lang="es-AR" sz="950" b="0" strike="noStrike" spc="-1">
                <a:solidFill>
                  <a:srgbClr val="797979"/>
                </a:solidFill>
                <a:latin typeface="Menlo" panose="020B0609030804020204"/>
                <a:ea typeface="Menlo" panose="020B0609030804020204"/>
              </a:rPr>
              <a:t>#' </a:t>
            </a:r>
            <a:r>
              <a:rPr lang="en-US" altLang="es-AR" sz="950" b="0" strike="noStrike" spc="-1">
                <a:solidFill>
                  <a:srgbClr val="797979"/>
                </a:solidFill>
                <a:latin typeface="Menlo" panose="020B0609030804020204"/>
                <a:ea typeface="Menlo" panose="020B0609030804020204"/>
              </a:rPr>
              <a:t>Suma dos números</a:t>
            </a:r>
            <a:r>
              <a:rPr lang="es-AR" sz="950" b="0" strike="noStrike" spc="-1">
                <a:solidFill>
                  <a:srgbClr val="797979"/>
                </a:solidFill>
                <a:latin typeface="Menlo" panose="020B0609030804020204"/>
                <a:ea typeface="Menlo" panose="020B0609030804020204"/>
              </a:rPr>
              <a:t>.</a:t>
            </a:r>
            <a:endParaRPr lang="es-AR" sz="950" b="0" strike="noStrike" spc="-1">
              <a:latin typeface="Arial"/>
            </a:endParaRPr>
          </a:p>
          <a:p>
            <a:pPr>
              <a:lnSpc>
                <a:spcPct val="110000"/>
              </a:lnSpc>
            </a:pPr>
            <a:r>
              <a:rPr lang="es-AR" sz="950" b="0" strike="noStrike" spc="-1">
                <a:solidFill>
                  <a:srgbClr val="797979"/>
                </a:solidFill>
                <a:latin typeface="Menlo" panose="020B0609030804020204"/>
                <a:ea typeface="Menlo" panose="020B0609030804020204"/>
              </a:rPr>
              <a:t>#' </a:t>
            </a:r>
            <a:endParaRPr lang="es-AR" sz="950" b="0" strike="noStrike" spc="-1">
              <a:latin typeface="Arial"/>
            </a:endParaRPr>
          </a:p>
          <a:p>
            <a:pPr>
              <a:lnSpc>
                <a:spcPct val="110000"/>
              </a:lnSpc>
            </a:pPr>
            <a:r>
              <a:rPr lang="es-AR" sz="950" b="0" strike="noStrike" spc="-1">
                <a:solidFill>
                  <a:srgbClr val="797979"/>
                </a:solidFill>
                <a:latin typeface="Menlo" panose="020B0609030804020204"/>
                <a:ea typeface="Menlo" panose="020B0609030804020204"/>
              </a:rPr>
              <a:t>#' @param x </a:t>
            </a:r>
            <a:r>
              <a:rPr lang="en-US" altLang="es-AR" sz="950" b="0" strike="noStrike" spc="-1">
                <a:solidFill>
                  <a:srgbClr val="797979"/>
                </a:solidFill>
                <a:latin typeface="Menlo" panose="020B0609030804020204"/>
                <a:ea typeface="Menlo" panose="020B0609030804020204"/>
              </a:rPr>
              <a:t>Un número</a:t>
            </a:r>
            <a:r>
              <a:rPr lang="es-AR" sz="950" b="0" strike="noStrike" spc="-1">
                <a:solidFill>
                  <a:srgbClr val="797979"/>
                </a:solidFill>
                <a:latin typeface="Menlo" panose="020B0609030804020204"/>
                <a:ea typeface="Menlo" panose="020B0609030804020204"/>
              </a:rPr>
              <a:t>.</a:t>
            </a:r>
            <a:endParaRPr lang="es-AR" sz="950" b="0" strike="noStrike" spc="-1">
              <a:latin typeface="Arial"/>
            </a:endParaRPr>
          </a:p>
          <a:p>
            <a:pPr>
              <a:lnSpc>
                <a:spcPct val="110000"/>
              </a:lnSpc>
            </a:pPr>
            <a:r>
              <a:rPr lang="es-AR" sz="950" b="0" strike="noStrike" spc="-1">
                <a:solidFill>
                  <a:srgbClr val="797979"/>
                </a:solidFill>
                <a:latin typeface="Menlo" panose="020B0609030804020204"/>
                <a:ea typeface="Menlo" panose="020B0609030804020204"/>
              </a:rPr>
              <a:t>#' @param y </a:t>
            </a:r>
            <a:r>
              <a:rPr lang="en-US" altLang="es-AR" sz="950" b="0" strike="noStrike" spc="-1">
                <a:solidFill>
                  <a:srgbClr val="797979"/>
                </a:solidFill>
                <a:latin typeface="Menlo" panose="020B0609030804020204"/>
                <a:ea typeface="Menlo" panose="020B0609030804020204"/>
              </a:rPr>
              <a:t>Un número</a:t>
            </a:r>
            <a:r>
              <a:rPr lang="es-AR" sz="950" b="0" strike="noStrike" spc="-1">
                <a:solidFill>
                  <a:srgbClr val="797979"/>
                </a:solidFill>
                <a:latin typeface="Menlo" panose="020B0609030804020204"/>
                <a:ea typeface="Menlo" panose="020B0609030804020204"/>
              </a:rPr>
              <a:t>.</a:t>
            </a:r>
            <a:endParaRPr lang="es-AR" sz="950" b="0" strike="noStrike" spc="-1">
              <a:latin typeface="Arial"/>
            </a:endParaRPr>
          </a:p>
          <a:p>
            <a:pPr>
              <a:lnSpc>
                <a:spcPct val="110000"/>
              </a:lnSpc>
            </a:pPr>
            <a:r>
              <a:rPr lang="es-AR" sz="950" b="0" strike="noStrike" spc="-1">
                <a:solidFill>
                  <a:srgbClr val="797979"/>
                </a:solidFill>
                <a:latin typeface="Menlo" panose="020B0609030804020204"/>
                <a:ea typeface="Menlo" panose="020B0609030804020204"/>
              </a:rPr>
              <a:t>#' @return </a:t>
            </a:r>
            <a:r>
              <a:rPr lang="en-US" altLang="es-AR" sz="950" b="0" strike="noStrike" spc="-1">
                <a:solidFill>
                  <a:srgbClr val="797979"/>
                </a:solidFill>
                <a:latin typeface="Menlo" panose="020B0609030804020204"/>
                <a:ea typeface="Menlo" panose="020B0609030804020204"/>
              </a:rPr>
              <a:t>La suma de</a:t>
            </a:r>
            <a:r>
              <a:rPr lang="es-AR" sz="950" b="0" strike="noStrike" spc="-1">
                <a:solidFill>
                  <a:srgbClr val="797979"/>
                </a:solidFill>
                <a:latin typeface="Menlo" panose="020B0609030804020204"/>
                <a:ea typeface="Menlo" panose="020B0609030804020204"/>
              </a:rPr>
              <a:t> \code{x} </a:t>
            </a:r>
            <a:r>
              <a:rPr lang="en-US" altLang="es-AR" sz="950" b="0" strike="noStrike" spc="-1">
                <a:solidFill>
                  <a:srgbClr val="797979"/>
                </a:solidFill>
                <a:latin typeface="Menlo" panose="020B0609030804020204"/>
                <a:ea typeface="Menlo" panose="020B0609030804020204"/>
              </a:rPr>
              <a:t>e</a:t>
            </a:r>
            <a:r>
              <a:rPr lang="es-AR" sz="950" b="0" strike="noStrike" spc="-1">
                <a:solidFill>
                  <a:srgbClr val="797979"/>
                </a:solidFill>
                <a:latin typeface="Menlo" panose="020B0609030804020204"/>
                <a:ea typeface="Menlo" panose="020B0609030804020204"/>
              </a:rPr>
              <a:t> \code{y}.</a:t>
            </a:r>
            <a:endParaRPr lang="es-AR" sz="950" b="0" strike="noStrike" spc="-1">
              <a:latin typeface="Arial"/>
            </a:endParaRPr>
          </a:p>
          <a:p>
            <a:pPr>
              <a:lnSpc>
                <a:spcPct val="110000"/>
              </a:lnSpc>
            </a:pPr>
            <a:r>
              <a:rPr lang="es-AR" sz="950" b="0" strike="noStrike" spc="-1">
                <a:solidFill>
                  <a:srgbClr val="797979"/>
                </a:solidFill>
                <a:latin typeface="Menlo" panose="020B0609030804020204"/>
                <a:ea typeface="Menlo" panose="020B0609030804020204"/>
              </a:rPr>
              <a:t>#' @examples</a:t>
            </a:r>
            <a:endParaRPr lang="es-AR" sz="950" b="0" strike="noStrike" spc="-1">
              <a:latin typeface="Arial"/>
            </a:endParaRPr>
          </a:p>
          <a:p>
            <a:pPr>
              <a:lnSpc>
                <a:spcPct val="110000"/>
              </a:lnSpc>
            </a:pPr>
            <a:r>
              <a:rPr lang="es-AR" sz="950" b="0" strike="noStrike" spc="-1">
                <a:solidFill>
                  <a:srgbClr val="797979"/>
                </a:solidFill>
                <a:latin typeface="Menlo" panose="020B0609030804020204"/>
                <a:ea typeface="Menlo" panose="020B0609030804020204"/>
              </a:rPr>
              <a:t>#' </a:t>
            </a:r>
            <a:r>
              <a:rPr lang="en-US" altLang="es-AR" sz="950" b="0" strike="noStrike" spc="-1">
                <a:solidFill>
                  <a:srgbClr val="797979"/>
                </a:solidFill>
                <a:latin typeface="Menlo" panose="020B0609030804020204"/>
                <a:ea typeface="Menlo" panose="020B0609030804020204"/>
              </a:rPr>
              <a:t>suma</a:t>
            </a:r>
            <a:r>
              <a:rPr lang="es-AR" sz="950" b="0" strike="noStrike" spc="-1">
                <a:solidFill>
                  <a:srgbClr val="797979"/>
                </a:solidFill>
                <a:latin typeface="Menlo" panose="020B0609030804020204"/>
                <a:ea typeface="Menlo" panose="020B0609030804020204"/>
              </a:rPr>
              <a:t>(1, 1)</a:t>
            </a:r>
            <a:endParaRPr lang="es-AR" sz="950" b="0" strike="noStrike" spc="-1">
              <a:latin typeface="Arial"/>
            </a:endParaRPr>
          </a:p>
          <a:p>
            <a:pPr>
              <a:lnSpc>
                <a:spcPct val="110000"/>
              </a:lnSpc>
            </a:pPr>
            <a:r>
              <a:rPr lang="es-AR" sz="950" b="0" strike="noStrike" spc="-1">
                <a:solidFill>
                  <a:srgbClr val="797979"/>
                </a:solidFill>
                <a:latin typeface="Menlo" panose="020B0609030804020204"/>
                <a:ea typeface="Menlo" panose="020B0609030804020204"/>
              </a:rPr>
              <a:t>#' @export</a:t>
            </a:r>
            <a:endParaRPr lang="es-AR" sz="950" b="0" strike="noStrike" spc="-1">
              <a:latin typeface="Arial"/>
            </a:endParaRPr>
          </a:p>
          <a:p>
            <a:pPr>
              <a:lnSpc>
                <a:spcPct val="110000"/>
              </a:lnSpc>
            </a:pPr>
            <a:r>
              <a:rPr lang="en-US" altLang="es-AR" sz="950" b="0" strike="noStrike" spc="-1">
                <a:solidFill>
                  <a:srgbClr val="000000"/>
                </a:solidFill>
                <a:latin typeface="Menlo" panose="020B0609030804020204"/>
                <a:ea typeface="Menlo" panose="020B0609030804020204"/>
              </a:rPr>
              <a:t>suma</a:t>
            </a:r>
            <a:r>
              <a:rPr lang="es-AR" sz="950" b="0" strike="noStrike" spc="-1">
                <a:solidFill>
                  <a:srgbClr val="000000"/>
                </a:solidFill>
                <a:latin typeface="Menlo" panose="020B0609030804020204"/>
                <a:ea typeface="Menlo" panose="020B0609030804020204"/>
              </a:rPr>
              <a:t> &lt;- function(x, y) {</a:t>
            </a:r>
            <a:endParaRPr lang="es-AR" sz="950" b="0" strike="noStrike" spc="-1">
              <a:latin typeface="Arial"/>
            </a:endParaRPr>
          </a:p>
          <a:p>
            <a:pPr>
              <a:lnSpc>
                <a:spcPct val="110000"/>
              </a:lnSpc>
            </a:pPr>
            <a:r>
              <a:rPr lang="es-AR" sz="950" b="0" strike="noStrike" spc="-1">
                <a:solidFill>
                  <a:srgbClr val="000000"/>
                </a:solidFill>
                <a:latin typeface="Menlo" panose="020B0609030804020204"/>
                <a:ea typeface="Menlo" panose="020B0609030804020204"/>
              </a:rPr>
              <a:t>  x + y</a:t>
            </a:r>
            <a:endParaRPr lang="es-AR" sz="950" b="0" strike="noStrike" spc="-1">
              <a:latin typeface="Arial"/>
            </a:endParaRPr>
          </a:p>
          <a:p>
            <a:pPr>
              <a:lnSpc>
                <a:spcPct val="110000"/>
              </a:lnSpc>
            </a:pPr>
            <a:r>
              <a:rPr lang="es-AR" sz="950" b="0" strike="noStrike" spc="-1">
                <a:solidFill>
                  <a:srgbClr val="000000"/>
                </a:solidFill>
                <a:latin typeface="Menlo" panose="020B0609030804020204"/>
                <a:ea typeface="Menlo" panose="020B0609030804020204"/>
              </a:rPr>
              <a:t>}</a:t>
            </a:r>
            <a:endParaRPr lang="es-AR" sz="950" b="0" strike="noStrike" spc="-1">
              <a:latin typeface="Arial"/>
            </a:endParaRPr>
          </a:p>
        </p:txBody>
      </p:sp>
      <p:sp>
        <p:nvSpPr>
          <p:cNvPr id="178" name="CustomShape 36"/>
          <p:cNvSpPr/>
          <p:nvPr/>
        </p:nvSpPr>
        <p:spPr>
          <a:xfrm>
            <a:off x="7386840" y="6651000"/>
            <a:ext cx="1445760" cy="40068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</p:sp>
      <p:sp>
        <p:nvSpPr>
          <p:cNvPr id="179" name="CustomShape 37"/>
          <p:cNvSpPr/>
          <p:nvPr/>
        </p:nvSpPr>
        <p:spPr>
          <a:xfrm>
            <a:off x="7386840" y="7083720"/>
            <a:ext cx="1445760" cy="43092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</p:sp>
      <p:sp>
        <p:nvSpPr>
          <p:cNvPr id="180" name="CustomShape 38"/>
          <p:cNvSpPr/>
          <p:nvPr/>
        </p:nvSpPr>
        <p:spPr>
          <a:xfrm>
            <a:off x="7386840" y="7553520"/>
            <a:ext cx="1445760" cy="20160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</p:sp>
      <p:sp>
        <p:nvSpPr>
          <p:cNvPr id="181" name="CustomShape 39"/>
          <p:cNvSpPr/>
          <p:nvPr/>
        </p:nvSpPr>
        <p:spPr>
          <a:xfrm>
            <a:off x="8408160" y="6825960"/>
            <a:ext cx="395280" cy="292320"/>
          </a:xfrm>
          <a:prstGeom prst="rect">
            <a:avLst/>
          </a:prstGeom>
          <a:noFill/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wrap="none" lIns="54720" tIns="54720" rIns="54720" bIns="54720" anchor="ctr"/>
          <a:p>
            <a:pPr algn="ctr">
              <a:lnSpc>
                <a:spcPct val="100000"/>
              </a:lnSpc>
            </a:pPr>
            <a:r>
              <a:rPr lang="es-AR" sz="1200" b="0" strike="noStrike" spc="-1">
                <a:solidFill>
                  <a:srgbClr val="797979"/>
                </a:solidFill>
                <a:latin typeface="Source Sans Pro" panose="020B0503030403020204"/>
                <a:ea typeface="Source Sans Pro" panose="020B0503030403020204"/>
              </a:rPr>
              <a:t>data</a:t>
            </a:r>
            <a:endParaRPr lang="es-AR" sz="1200" b="0" strike="noStrike" spc="-1">
              <a:latin typeface="Arial"/>
            </a:endParaRPr>
          </a:p>
        </p:txBody>
      </p:sp>
      <p:sp>
        <p:nvSpPr>
          <p:cNvPr id="182" name="CustomShape 40"/>
          <p:cNvSpPr/>
          <p:nvPr/>
        </p:nvSpPr>
        <p:spPr>
          <a:xfrm>
            <a:off x="8510040" y="7261200"/>
            <a:ext cx="267120" cy="292320"/>
          </a:xfrm>
          <a:prstGeom prst="rect">
            <a:avLst/>
          </a:prstGeom>
          <a:noFill/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wrap="none" lIns="54720" tIns="54720" rIns="54720" bIns="54720" anchor="ctr"/>
          <a:p>
            <a:pPr algn="ctr">
              <a:lnSpc>
                <a:spcPct val="100000"/>
              </a:lnSpc>
            </a:pPr>
            <a:r>
              <a:rPr lang="es-AR" sz="1200" b="0" strike="noStrike" spc="-1">
                <a:solidFill>
                  <a:srgbClr val="797979"/>
                </a:solidFill>
                <a:latin typeface="Source Sans Pro" panose="020B0503030403020204"/>
                <a:ea typeface="Source Sans Pro" panose="020B0503030403020204"/>
              </a:rPr>
              <a:t>S4</a:t>
            </a:r>
            <a:endParaRPr lang="es-AR" sz="1200" b="0" strike="noStrike" spc="-1">
              <a:latin typeface="Arial"/>
            </a:endParaRPr>
          </a:p>
        </p:txBody>
      </p:sp>
      <p:sp>
        <p:nvSpPr>
          <p:cNvPr id="183" name="CustomShape 41"/>
          <p:cNvSpPr/>
          <p:nvPr/>
        </p:nvSpPr>
        <p:spPr>
          <a:xfrm>
            <a:off x="8500680" y="7520760"/>
            <a:ext cx="284040" cy="292320"/>
          </a:xfrm>
          <a:prstGeom prst="rect">
            <a:avLst/>
          </a:prstGeom>
          <a:noFill/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wrap="none" lIns="54720" tIns="54720" rIns="54720" bIns="54720" anchor="ctr"/>
          <a:p>
            <a:pPr algn="ctr">
              <a:lnSpc>
                <a:spcPct val="100000"/>
              </a:lnSpc>
            </a:pPr>
            <a:r>
              <a:rPr lang="es-AR" sz="1200" b="0" strike="noStrike" spc="-1">
                <a:solidFill>
                  <a:srgbClr val="797979"/>
                </a:solidFill>
                <a:latin typeface="Source Sans Pro" panose="020B0503030403020204"/>
                <a:ea typeface="Source Sans Pro" panose="020B0503030403020204"/>
              </a:rPr>
              <a:t>RC</a:t>
            </a:r>
            <a:endParaRPr lang="es-AR" sz="1200" b="0" strike="noStrike" spc="-1">
              <a:latin typeface="Arial"/>
            </a:endParaRPr>
          </a:p>
        </p:txBody>
      </p:sp>
      <p:sp>
        <p:nvSpPr>
          <p:cNvPr id="184" name="CustomShape 42"/>
          <p:cNvSpPr/>
          <p:nvPr/>
        </p:nvSpPr>
        <p:spPr>
          <a:xfrm>
            <a:off x="5073480" y="6365520"/>
            <a:ext cx="910440" cy="1423080"/>
          </a:xfrm>
          <a:prstGeom prst="rect">
            <a:avLst/>
          </a:prstGeom>
          <a:noFill/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wrap="none" lIns="54720" tIns="54720" rIns="54720" bIns="54720" anchor="ctr"/>
          <a:p>
            <a:pPr>
              <a:lnSpc>
                <a:spcPct val="120000"/>
              </a:lnSpc>
            </a:pP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@aliases</a:t>
            </a:r>
            <a:endParaRPr lang="es-AR" sz="1200" b="0" strike="noStrike" spc="-1">
              <a:latin typeface="Arial"/>
            </a:endParaRPr>
          </a:p>
          <a:p>
            <a:pPr>
              <a:lnSpc>
                <a:spcPct val="120000"/>
              </a:lnSpc>
            </a:pP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@concepts</a:t>
            </a:r>
            <a:endParaRPr lang="es-AR" sz="1200" b="0" strike="noStrike" spc="-1">
              <a:latin typeface="Arial"/>
            </a:endParaRPr>
          </a:p>
          <a:p>
            <a:pPr>
              <a:lnSpc>
                <a:spcPct val="120000"/>
              </a:lnSpc>
            </a:pP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@describeIn</a:t>
            </a:r>
            <a:endParaRPr lang="es-AR" sz="1200" b="0" strike="noStrike" spc="-1">
              <a:latin typeface="Arial"/>
            </a:endParaRPr>
          </a:p>
          <a:p>
            <a:pPr>
              <a:lnSpc>
                <a:spcPct val="120000"/>
              </a:lnSpc>
            </a:pPr>
            <a:r>
              <a:rPr lang="es-AR" sz="1200" b="1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@examples</a:t>
            </a:r>
            <a:endParaRPr lang="es-AR" sz="1200" b="0" strike="noStrike" spc="-1">
              <a:latin typeface="Arial"/>
            </a:endParaRPr>
          </a:p>
          <a:p>
            <a:pPr>
              <a:lnSpc>
                <a:spcPct val="120000"/>
              </a:lnSpc>
            </a:pPr>
            <a:r>
              <a:rPr lang="es-AR" sz="1200" b="1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@export</a:t>
            </a:r>
            <a:endParaRPr lang="es-AR" sz="1200" b="0" strike="noStrike" spc="-1">
              <a:latin typeface="Arial"/>
            </a:endParaRPr>
          </a:p>
          <a:p>
            <a:pPr>
              <a:lnSpc>
                <a:spcPct val="120000"/>
              </a:lnSpc>
            </a:pP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@family</a:t>
            </a:r>
            <a:endParaRPr lang="es-AR" sz="1200" b="0" strike="noStrike" spc="-1">
              <a:latin typeface="Arial"/>
            </a:endParaRPr>
          </a:p>
        </p:txBody>
      </p:sp>
      <p:sp>
        <p:nvSpPr>
          <p:cNvPr id="185" name="CustomShape 43"/>
          <p:cNvSpPr/>
          <p:nvPr/>
        </p:nvSpPr>
        <p:spPr>
          <a:xfrm>
            <a:off x="6123960" y="6365520"/>
            <a:ext cx="1134360" cy="1423080"/>
          </a:xfrm>
          <a:prstGeom prst="rect">
            <a:avLst/>
          </a:prstGeom>
          <a:noFill/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wrap="none" lIns="54720" tIns="54720" rIns="54720" bIns="54720" anchor="ctr"/>
          <a:p>
            <a:pPr>
              <a:lnSpc>
                <a:spcPct val="120000"/>
              </a:lnSpc>
            </a:pP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@inheritParams</a:t>
            </a:r>
            <a:endParaRPr lang="es-AR" sz="1200" b="0" strike="noStrike" spc="-1">
              <a:latin typeface="Arial"/>
            </a:endParaRPr>
          </a:p>
          <a:p>
            <a:pPr>
              <a:lnSpc>
                <a:spcPct val="120000"/>
              </a:lnSpc>
            </a:pP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@keywords</a:t>
            </a:r>
            <a:endParaRPr lang="es-AR" sz="1200" b="0" strike="noStrike" spc="-1">
              <a:latin typeface="Arial"/>
            </a:endParaRPr>
          </a:p>
          <a:p>
            <a:pPr>
              <a:lnSpc>
                <a:spcPct val="120000"/>
              </a:lnSpc>
            </a:pPr>
            <a:r>
              <a:rPr lang="es-AR" sz="1200" b="1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@param</a:t>
            </a:r>
            <a:endParaRPr lang="es-AR" sz="1200" b="0" strike="noStrike" spc="-1">
              <a:latin typeface="Arial"/>
            </a:endParaRPr>
          </a:p>
          <a:p>
            <a:pPr>
              <a:lnSpc>
                <a:spcPct val="120000"/>
              </a:lnSpc>
            </a:pP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@rdname</a:t>
            </a:r>
            <a:endParaRPr lang="es-AR" sz="1200" b="0" strike="noStrike" spc="-1">
              <a:latin typeface="Arial"/>
            </a:endParaRPr>
          </a:p>
          <a:p>
            <a:pPr>
              <a:lnSpc>
                <a:spcPct val="120000"/>
              </a:lnSpc>
            </a:pP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@</a:t>
            </a:r>
            <a:r>
              <a:rPr lang="es-AR" sz="1200" b="1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return</a:t>
            </a:r>
            <a:endParaRPr lang="es-AR" sz="1200" b="0" strike="noStrike" spc="-1">
              <a:latin typeface="Arial"/>
            </a:endParaRPr>
          </a:p>
          <a:p>
            <a:pPr>
              <a:lnSpc>
                <a:spcPct val="120000"/>
              </a:lnSpc>
            </a:pP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@section</a:t>
            </a:r>
            <a:endParaRPr lang="es-AR" sz="1200" b="0" strike="noStrike" spc="-1">
              <a:latin typeface="Arial"/>
            </a:endParaRPr>
          </a:p>
        </p:txBody>
      </p:sp>
      <p:sp>
        <p:nvSpPr>
          <p:cNvPr id="186" name="CustomShape 44"/>
          <p:cNvSpPr/>
          <p:nvPr/>
        </p:nvSpPr>
        <p:spPr>
          <a:xfrm>
            <a:off x="7399080" y="6365520"/>
            <a:ext cx="748800" cy="1423080"/>
          </a:xfrm>
          <a:prstGeom prst="rect">
            <a:avLst/>
          </a:prstGeom>
          <a:noFill/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wrap="none" lIns="54720" tIns="54720" rIns="54720" bIns="54720" anchor="ctr"/>
          <a:p>
            <a:pPr>
              <a:lnSpc>
                <a:spcPct val="120000"/>
              </a:lnSpc>
            </a:pPr>
            <a:r>
              <a:rPr lang="es-AR" sz="1200" b="1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@seealso</a:t>
            </a:r>
            <a:endParaRPr lang="es-AR" sz="1200" b="0" strike="noStrike" spc="-1">
              <a:latin typeface="Arial"/>
            </a:endParaRPr>
          </a:p>
          <a:p>
            <a:pPr>
              <a:lnSpc>
                <a:spcPct val="120000"/>
              </a:lnSpc>
            </a:pP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@format</a:t>
            </a:r>
            <a:endParaRPr lang="es-AR" sz="1200" b="0" strike="noStrike" spc="-1">
              <a:latin typeface="Arial"/>
            </a:endParaRPr>
          </a:p>
          <a:p>
            <a:pPr>
              <a:lnSpc>
                <a:spcPct val="120000"/>
              </a:lnSpc>
            </a:pP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@source</a:t>
            </a:r>
            <a:endParaRPr lang="es-AR" sz="1200" b="0" strike="noStrike" spc="-1">
              <a:latin typeface="Arial"/>
            </a:endParaRPr>
          </a:p>
          <a:p>
            <a:pPr>
              <a:lnSpc>
                <a:spcPct val="120000"/>
              </a:lnSpc>
            </a:pP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@include</a:t>
            </a:r>
            <a:endParaRPr lang="es-AR" sz="1200" b="0" strike="noStrike" spc="-1">
              <a:latin typeface="Arial"/>
            </a:endParaRPr>
          </a:p>
          <a:p>
            <a:pPr>
              <a:lnSpc>
                <a:spcPct val="120000"/>
              </a:lnSpc>
            </a:pP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@slot</a:t>
            </a:r>
            <a:endParaRPr lang="es-AR" sz="1200" b="0" strike="noStrike" spc="-1">
              <a:latin typeface="Arial"/>
            </a:endParaRPr>
          </a:p>
          <a:p>
            <a:pPr>
              <a:lnSpc>
                <a:spcPct val="120000"/>
              </a:lnSpc>
            </a:pP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@field</a:t>
            </a:r>
            <a:endParaRPr lang="es-AR" sz="1200" b="0" strike="noStrike" spc="-1">
              <a:latin typeface="Arial"/>
            </a:endParaRPr>
          </a:p>
        </p:txBody>
      </p:sp>
      <p:sp>
        <p:nvSpPr>
          <p:cNvPr id="187" name="CustomShape 45"/>
          <p:cNvSpPr/>
          <p:nvPr/>
        </p:nvSpPr>
        <p:spPr>
          <a:xfrm>
            <a:off x="4838760" y="6106680"/>
            <a:ext cx="1700640" cy="208080"/>
          </a:xfrm>
          <a:prstGeom prst="rect">
            <a:avLst/>
          </a:prstGeom>
          <a:noFill/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wrap="none" lIns="12600" tIns="12600" rIns="12600" bIns="12600" anchor="ctr"/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altLang="es-AR" sz="1200" b="1" strike="noStrike" spc="-1">
                <a:solidFill>
                  <a:srgbClr val="4C4C4C"/>
                </a:solidFill>
                <a:latin typeface="Source Sans Pro" panose="020B0503030403020204"/>
                <a:ea typeface="Source Sans Pro" panose="020B0503030403020204"/>
              </a:rPr>
              <a:t>ETIQUETAS COMUNES DE </a:t>
            </a:r>
            <a:r>
              <a:rPr lang="es-AR" sz="1200" b="1" strike="noStrike" spc="-1">
                <a:solidFill>
                  <a:srgbClr val="4C4C4C"/>
                </a:solidFill>
                <a:latin typeface="Source Sans Pro" panose="020B0503030403020204"/>
                <a:ea typeface="Source Sans Pro" panose="020B0503030403020204"/>
              </a:rPr>
              <a:t>ROXYGENTAGS</a:t>
            </a:r>
            <a:endParaRPr lang="es-AR" sz="1200" b="0" strike="noStrike" spc="-1">
              <a:latin typeface="Arial"/>
            </a:endParaRPr>
          </a:p>
        </p:txBody>
      </p:sp>
      <p:sp>
        <p:nvSpPr>
          <p:cNvPr id="188" name="Line 46"/>
          <p:cNvSpPr/>
          <p:nvPr/>
        </p:nvSpPr>
        <p:spPr>
          <a:xfrm>
            <a:off x="4807440" y="6085080"/>
            <a:ext cx="4367880" cy="360"/>
          </a:xfrm>
          <a:prstGeom prst="line">
            <a:avLst/>
          </a:prstGeom>
          <a:ln w="12600" cap="rnd">
            <a:solidFill>
              <a:srgbClr val="767C85"/>
            </a:solidFill>
            <a:custDash>
              <a:ds d="100000" sp="200000"/>
            </a:custDash>
            <a:round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</p:sp>
      <p:sp>
        <p:nvSpPr>
          <p:cNvPr id="189" name="CustomShape 47"/>
          <p:cNvSpPr/>
          <p:nvPr/>
        </p:nvSpPr>
        <p:spPr>
          <a:xfrm>
            <a:off x="9502920" y="2685240"/>
            <a:ext cx="4039560" cy="1213560"/>
          </a:xfrm>
          <a:prstGeom prst="rect">
            <a:avLst/>
          </a:prstGeom>
          <a:noFill/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54720" tIns="54720" rIns="54720" bIns="54720" anchor="ctr"/>
          <a:p>
            <a:pPr>
              <a:lnSpc>
                <a:spcPct val="80000"/>
              </a:lnSpc>
              <a:spcBef>
                <a:spcPts val="300"/>
              </a:spcBef>
            </a:pPr>
            <a:r>
              <a:rPr lang="es-AR" sz="1200" b="0" strike="noStrike" spc="-1">
                <a:solidFill>
                  <a:srgbClr val="797979"/>
                </a:solidFill>
                <a:latin typeface="Source Sans Pro" panose="020B0503030403020204"/>
                <a:ea typeface="Source Sans Pro" panose="020B0503030403020204"/>
              </a:rPr>
              <a:t>devtools::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use_data()</a:t>
            </a:r>
            <a:endParaRPr lang="es-AR" sz="1200" b="0" strike="noStrike" spc="-1">
              <a:latin typeface="Arial"/>
            </a:endParaRPr>
          </a:p>
          <a:p>
            <a:pPr marL="274320"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Agrega un objetos de datos a 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data/ </a:t>
            </a:r>
            <a:endParaRPr lang="es-AR" sz="1200" b="0" strike="noStrike" spc="-1">
              <a:latin typeface="Arial"/>
            </a:endParaRPr>
          </a:p>
          <a:p>
            <a:pPr marL="274320" fontAlgn="auto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</a:pP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(R/Sysdata.rda 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si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 </a:t>
            </a:r>
            <a:r>
              <a:rPr lang="es-AR" sz="1200" b="1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internal = TRUE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)</a:t>
            </a:r>
            <a:endParaRPr lang="es-AR" sz="1200" b="0" strike="noStrike" spc="-1">
              <a:latin typeface="Arial"/>
            </a:endParaRPr>
          </a:p>
          <a:p>
            <a:pPr>
              <a:lnSpc>
                <a:spcPct val="80000"/>
              </a:lnSpc>
              <a:spcBef>
                <a:spcPts val="300"/>
              </a:spcBef>
            </a:pPr>
            <a:r>
              <a:rPr lang="es-AR" sz="1200" b="0" strike="noStrike" spc="-1">
                <a:solidFill>
                  <a:srgbClr val="797979"/>
                </a:solidFill>
                <a:latin typeface="Source Sans Pro" panose="020B0503030403020204"/>
                <a:ea typeface="Source Sans Pro" panose="020B0503030403020204"/>
              </a:rPr>
              <a:t>devtools::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use_data_raw()</a:t>
            </a:r>
            <a:endParaRPr lang="es-AR" sz="1200" b="0" strike="noStrike" spc="-1">
              <a:latin typeface="Arial"/>
            </a:endParaRPr>
          </a:p>
          <a:p>
            <a:pPr marL="274320" fontAlgn="auto">
              <a:lnSpc>
                <a:spcPct val="80000"/>
              </a:lnSpc>
              <a:spcBef>
                <a:spcPts val="300"/>
              </a:spcBef>
            </a:pP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Agrega un Script de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 R 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para limpiar los datos en un set de datos en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 data-raw/. 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Incluye 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data-raw/ 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en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 .Rbuildignore.</a:t>
            </a:r>
            <a:endParaRPr lang="es-AR" sz="1200" b="0" strike="noStrike" spc="-1">
              <a:latin typeface="Arial"/>
            </a:endParaRPr>
          </a:p>
        </p:txBody>
      </p:sp>
      <p:sp>
        <p:nvSpPr>
          <p:cNvPr id="190" name="CustomShape 48"/>
          <p:cNvSpPr/>
          <p:nvPr/>
        </p:nvSpPr>
        <p:spPr>
          <a:xfrm>
            <a:off x="9435960" y="1642075"/>
            <a:ext cx="4218120" cy="952560"/>
          </a:xfrm>
          <a:prstGeom prst="rect">
            <a:avLst/>
          </a:prstGeom>
          <a:solidFill>
            <a:srgbClr val="A6AAA9">
              <a:alpha val="24000"/>
            </a:srgbClr>
          </a:solidFill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</p:sp>
      <p:sp>
        <p:nvSpPr>
          <p:cNvPr id="191" name="CustomShape 49"/>
          <p:cNvSpPr/>
          <p:nvPr/>
        </p:nvSpPr>
        <p:spPr>
          <a:xfrm>
            <a:off x="9945720" y="1700150"/>
            <a:ext cx="3629520" cy="925560"/>
          </a:xfrm>
          <a:prstGeom prst="rect">
            <a:avLst/>
          </a:prstGeom>
          <a:noFill/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54720" tIns="54720" rIns="54720" bIns="54720" anchor="ctr">
            <a:normAutofit fontScale="90000"/>
          </a:bodyPr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Guarda los datos como archivos 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.Rdata (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sugerencia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) </a:t>
            </a:r>
            <a:endParaRPr lang="es-AR" sz="12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Guarda los datos en una de las carpetas </a:t>
            </a:r>
            <a:r>
              <a:rPr lang="es-AR" sz="1200" b="1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data/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, </a:t>
            </a:r>
            <a:r>
              <a:rPr lang="es-AR" sz="1200" b="1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R/Sysdata.rda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, </a:t>
            </a:r>
            <a:r>
              <a:rPr lang="es-AR" sz="1200" b="1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inst/extdata</a:t>
            </a:r>
            <a:endParaRPr lang="es-AR" sz="12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700"/>
              </a:spcBef>
            </a:pP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Usa siempre </a:t>
            </a:r>
            <a:r>
              <a:rPr lang="es-AR" sz="1200" b="1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LazyData: true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 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en tu archivo 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DESCRIPTION.</a:t>
            </a:r>
            <a:endParaRPr lang="es-AR" sz="1200" b="0" strike="noStrike" spc="-1">
              <a:latin typeface="Arial"/>
            </a:endParaRPr>
          </a:p>
        </p:txBody>
      </p:sp>
      <p:sp>
        <p:nvSpPr>
          <p:cNvPr id="192" name="CustomShape 50"/>
          <p:cNvSpPr/>
          <p:nvPr/>
        </p:nvSpPr>
        <p:spPr>
          <a:xfrm>
            <a:off x="9532800" y="1628395"/>
            <a:ext cx="393480" cy="474120"/>
          </a:xfrm>
          <a:prstGeom prst="rect">
            <a:avLst/>
          </a:prstGeom>
          <a:noFill/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wrap="none" lIns="54720" tIns="54720" rIns="54720" bIns="54720" anchor="ctr"/>
          <a:p>
            <a:pPr algn="ctr">
              <a:lnSpc>
                <a:spcPct val="100000"/>
              </a:lnSpc>
            </a:pPr>
            <a:r>
              <a:rPr lang="es-AR" sz="2400" b="0" strike="noStrike" spc="-1">
                <a:solidFill>
                  <a:srgbClr val="797979"/>
                </a:solidFill>
                <a:latin typeface="FontAwesome"/>
                <a:ea typeface="FontAwesome"/>
              </a:rPr>
              <a:t></a:t>
            </a:r>
            <a:endParaRPr lang="es-AR" sz="2400" b="0" strike="noStrike" spc="-1">
              <a:latin typeface="Arial"/>
            </a:endParaRPr>
          </a:p>
        </p:txBody>
      </p:sp>
      <p:sp>
        <p:nvSpPr>
          <p:cNvPr id="193" name="CustomShape 51"/>
          <p:cNvSpPr/>
          <p:nvPr/>
        </p:nvSpPr>
        <p:spPr>
          <a:xfrm>
            <a:off x="9532800" y="1909555"/>
            <a:ext cx="393480" cy="474120"/>
          </a:xfrm>
          <a:prstGeom prst="rect">
            <a:avLst/>
          </a:prstGeom>
          <a:noFill/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wrap="none" lIns="54720" tIns="54720" rIns="54720" bIns="54720" anchor="ctr"/>
          <a:p>
            <a:pPr algn="ctr">
              <a:lnSpc>
                <a:spcPct val="100000"/>
              </a:lnSpc>
            </a:pPr>
            <a:r>
              <a:rPr lang="es-AR" sz="2400" b="0" strike="noStrike" spc="-1">
                <a:solidFill>
                  <a:srgbClr val="797979"/>
                </a:solidFill>
                <a:latin typeface="FontAwesome"/>
                <a:ea typeface="FontAwesome"/>
              </a:rPr>
              <a:t></a:t>
            </a:r>
            <a:endParaRPr lang="es-AR" sz="2400" b="0" strike="noStrike" spc="-1">
              <a:latin typeface="Arial"/>
            </a:endParaRPr>
          </a:p>
        </p:txBody>
      </p:sp>
      <p:sp>
        <p:nvSpPr>
          <p:cNvPr id="194" name="CustomShape 52"/>
          <p:cNvSpPr/>
          <p:nvPr/>
        </p:nvSpPr>
        <p:spPr>
          <a:xfrm>
            <a:off x="9532800" y="2190355"/>
            <a:ext cx="393480" cy="474120"/>
          </a:xfrm>
          <a:prstGeom prst="rect">
            <a:avLst/>
          </a:prstGeom>
          <a:noFill/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wrap="none" lIns="54720" tIns="54720" rIns="54720" bIns="54720" anchor="ctr"/>
          <a:p>
            <a:pPr algn="ctr">
              <a:lnSpc>
                <a:spcPct val="100000"/>
              </a:lnSpc>
            </a:pPr>
            <a:r>
              <a:rPr lang="es-AR" sz="2400" b="0" strike="noStrike" spc="-1">
                <a:solidFill>
                  <a:srgbClr val="797979"/>
                </a:solidFill>
                <a:latin typeface="FontAwesome"/>
                <a:ea typeface="FontAwesome"/>
              </a:rPr>
              <a:t></a:t>
            </a:r>
            <a:endParaRPr lang="es-AR" sz="2400" b="0" strike="noStrike" spc="-1">
              <a:latin typeface="Arial"/>
            </a:endParaRPr>
          </a:p>
        </p:txBody>
      </p:sp>
      <p:sp>
        <p:nvSpPr>
          <p:cNvPr id="195" name="CustomShape 53"/>
          <p:cNvSpPr/>
          <p:nvPr/>
        </p:nvSpPr>
        <p:spPr>
          <a:xfrm>
            <a:off x="9504045" y="3912235"/>
            <a:ext cx="4251325" cy="1577975"/>
          </a:xfrm>
          <a:prstGeom prst="rect">
            <a:avLst/>
          </a:prstGeom>
          <a:noFill/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54720" tIns="54720" rIns="54720" bIns="54720" anchor="ctr">
            <a:normAutofit lnSpcReduction="10000"/>
          </a:bodyPr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Guarda los datos en: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 </a:t>
            </a:r>
            <a:endParaRPr lang="es-AR" sz="1200" b="0" strike="noStrike" spc="-1">
              <a:latin typeface="Arial"/>
            </a:endParaRPr>
          </a:p>
          <a:p>
            <a:pPr marL="387985" indent="-171450">
              <a:lnSpc>
                <a:spcPct val="90000"/>
              </a:lnSpc>
              <a:spcBef>
                <a:spcPts val="300"/>
              </a:spcBef>
              <a:buClr>
                <a:srgbClr val="000000"/>
              </a:buClr>
              <a:buFont typeface="Arial" panose="02080604020202020204" pitchFamily="34" charset="0"/>
              <a:buChar char="•"/>
            </a:pPr>
            <a:r>
              <a:rPr lang="es-AR" sz="1200" b="1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data/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 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para que est</a:t>
            </a:r>
            <a:r>
              <a:rPr lang="" altLang="en-US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é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n accesibles para los usuarios del paquete.</a:t>
            </a:r>
            <a:endParaRPr lang="es-AR" sz="1200" b="0" strike="noStrike" spc="-1">
              <a:latin typeface="Arial"/>
            </a:endParaRPr>
          </a:p>
          <a:p>
            <a:pPr marL="387985" indent="-171450">
              <a:lnSpc>
                <a:spcPct val="90000"/>
              </a:lnSpc>
              <a:spcBef>
                <a:spcPts val="300"/>
              </a:spcBef>
              <a:buClr>
                <a:srgbClr val="000000"/>
              </a:buClr>
              <a:buFont typeface="Arial" panose="02080604020202020204" pitchFamily="34" charset="0"/>
              <a:buChar char="•"/>
            </a:pPr>
            <a:r>
              <a:rPr lang="es-AR" sz="1200" b="1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R/sysdata.rda 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para mantener los datos como internos y que los usen tus funciones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.</a:t>
            </a:r>
            <a:endParaRPr lang="es-AR" sz="1200" b="0" strike="noStrike" spc="-1">
              <a:latin typeface="Arial"/>
            </a:endParaRPr>
          </a:p>
          <a:p>
            <a:pPr marL="387985" indent="-171450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Font typeface="Arial" panose="02080604020202020204" pitchFamily="34" charset="0"/>
              <a:buChar char="•"/>
            </a:pPr>
            <a:r>
              <a:rPr lang="es-AR" sz="1200" b="1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inst/extdata 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para que los datos crudos esten disponibles para cargar y ejecutar ejemplos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. 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Acede a </a:t>
            </a:r>
            <a:r>
              <a:rPr lang="" altLang="en-US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é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stos datos con </a:t>
            </a:r>
            <a:r>
              <a:rPr lang="es-AR" sz="1200" b="1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system.file()</a:t>
            </a:r>
            <a:endParaRPr lang="es-AR" sz="1200" b="0" strike="noStrike" spc="-1">
              <a:latin typeface="Arial"/>
            </a:endParaRPr>
          </a:p>
        </p:txBody>
      </p:sp>
      <p:sp>
        <p:nvSpPr>
          <p:cNvPr id="196" name="CustomShape 54"/>
          <p:cNvSpPr/>
          <p:nvPr/>
        </p:nvSpPr>
        <p:spPr>
          <a:xfrm>
            <a:off x="9428760" y="980640"/>
            <a:ext cx="4245480" cy="634680"/>
          </a:xfrm>
          <a:prstGeom prst="rect">
            <a:avLst/>
          </a:prstGeom>
          <a:noFill/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54720" tIns="54720" rIns="54720" bIns="54720" anchor="ctr">
            <a:normAutofit lnSpcReduction="10000"/>
          </a:bodyPr>
          <a:p>
            <a:pPr>
              <a:lnSpc>
                <a:spcPct val="90000"/>
              </a:lnSpc>
            </a:pP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La carpeta </a:t>
            </a:r>
            <a:r>
              <a:rPr lang="es-AR" sz="1200" b="0" strike="noStrike" spc="-1">
                <a:solidFill>
                  <a:srgbClr val="000000"/>
                </a:solidFill>
                <a:latin typeface="FontAwesome"/>
                <a:ea typeface="FontAwesome"/>
              </a:rPr>
              <a:t> </a:t>
            </a:r>
            <a:r>
              <a:rPr lang="es-AR" sz="1200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  <a:sym typeface="+mn-ea"/>
              </a:rPr>
              <a:t>d</a:t>
            </a:r>
            <a:r>
              <a:rPr lang="en-US" altLang="es-AR" sz="1200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  <a:sym typeface="+mn-ea"/>
              </a:rPr>
              <a:t>atos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/ 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te permite incuir set </a:t>
            </a:r>
            <a:endParaRPr lang="en-US" altLang="es-AR" sz="1200" b="0" strike="noStrike" spc="-1">
              <a:solidFill>
                <a:srgbClr val="000000"/>
              </a:solidFill>
              <a:latin typeface="Source Sans Pro" panose="020B0503030403020204"/>
              <a:ea typeface="Source Sans Pro" panose="020B0503030403020204"/>
            </a:endParaRPr>
          </a:p>
          <a:p>
            <a:pPr>
              <a:lnSpc>
                <a:spcPct val="90000"/>
              </a:lnSpc>
            </a:pP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de datos en tu paquete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.</a:t>
            </a:r>
            <a:endParaRPr lang="es-AR" sz="1200" b="0" strike="noStrike" spc="-1">
              <a:latin typeface="Arial"/>
            </a:endParaRPr>
          </a:p>
        </p:txBody>
      </p:sp>
      <p:sp>
        <p:nvSpPr>
          <p:cNvPr id="197" name="Line 55"/>
          <p:cNvSpPr/>
          <p:nvPr/>
        </p:nvSpPr>
        <p:spPr>
          <a:xfrm>
            <a:off x="9433800" y="3896640"/>
            <a:ext cx="4201200" cy="360"/>
          </a:xfrm>
          <a:prstGeom prst="line">
            <a:avLst/>
          </a:prstGeom>
          <a:ln w="12600" cap="rnd">
            <a:solidFill>
              <a:srgbClr val="767C85"/>
            </a:solidFill>
            <a:custDash>
              <a:ds d="100000" sp="200000"/>
            </a:custDash>
            <a:round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</p:sp>
      <p:sp>
        <p:nvSpPr>
          <p:cNvPr id="198" name="CustomShape 56"/>
          <p:cNvSpPr/>
          <p:nvPr/>
        </p:nvSpPr>
        <p:spPr>
          <a:xfrm>
            <a:off x="9453245" y="5975985"/>
            <a:ext cx="4277995" cy="828040"/>
          </a:xfrm>
          <a:prstGeom prst="rect">
            <a:avLst/>
          </a:prstGeom>
          <a:noFill/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54720" tIns="54720" rIns="54720" bIns="54720" anchor="ctr">
            <a:normAutofit/>
          </a:bodyPr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El archivo </a:t>
            </a:r>
            <a:r>
              <a:rPr lang="es-AR" sz="1200" b="0" strike="noStrike" spc="-1">
                <a:solidFill>
                  <a:srgbClr val="53585F"/>
                </a:solidFill>
                <a:latin typeface="FontAwesome"/>
                <a:ea typeface="FontAwesome"/>
              </a:rPr>
              <a:t> 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NAMESPACE 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te ayuda a crear un paquete auto-contenido: no interferirá con otros paquetes y otros paquetes no interferir</a:t>
            </a:r>
            <a:r>
              <a:rPr lang="" altLang="en-US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á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n con el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.</a:t>
            </a:r>
            <a:endParaRPr lang="es-AR" sz="1200" b="0" strike="noStrike" spc="-1">
              <a:latin typeface="Arial"/>
            </a:endParaRPr>
          </a:p>
        </p:txBody>
      </p:sp>
      <p:sp>
        <p:nvSpPr>
          <p:cNvPr id="199" name="CustomShape 57"/>
          <p:cNvSpPr/>
          <p:nvPr/>
        </p:nvSpPr>
        <p:spPr>
          <a:xfrm>
            <a:off x="9945720" y="6779160"/>
            <a:ext cx="3692520" cy="1358280"/>
          </a:xfrm>
          <a:prstGeom prst="rect">
            <a:avLst/>
          </a:prstGeom>
          <a:noFill/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54720" tIns="54720" rIns="54720" bIns="54720" anchor="ctr">
            <a:normAutofit/>
          </a:bodyPr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Exporta funciones para usuarios usando </a:t>
            </a:r>
            <a:r>
              <a:rPr lang="es-AR" sz="1200" b="1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@export 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 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en los comentarios de </a:t>
            </a:r>
            <a:r>
              <a:rPr lang="es-AR" sz="1200" b="0" i="1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roxygen</a:t>
            </a:r>
            <a:endParaRPr lang="es-AR" sz="12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Importa objetos desde otros paquetes con </a:t>
            </a:r>
            <a:r>
              <a:rPr lang="es-AR" sz="1200" b="1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pa</a:t>
            </a:r>
            <a:r>
              <a:rPr lang="en-US" altLang="es-AR" sz="1200" b="1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quete</a:t>
            </a:r>
            <a:r>
              <a:rPr lang="es-AR" sz="1200" b="1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::obje</a:t>
            </a:r>
            <a:r>
              <a:rPr lang="en-US" altLang="es-AR" sz="1200" b="1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to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 (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recomendado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) o  </a:t>
            </a:r>
            <a:r>
              <a:rPr lang="es-AR" sz="1200" b="1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@import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, </a:t>
            </a:r>
            <a:r>
              <a:rPr lang="es-AR" sz="1200" b="1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@importFrom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, </a:t>
            </a:r>
            <a:r>
              <a:rPr lang="es-AR" sz="1200" b="1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@importClassesFrom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, </a:t>
            </a:r>
            <a:r>
              <a:rPr lang="es-AR" sz="1200" b="1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@importMethodsFrom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 (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no siempre recomendado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)</a:t>
            </a:r>
            <a:endParaRPr lang="es-AR" sz="1200" b="0" strike="noStrike" spc="-1">
              <a:latin typeface="Arial"/>
            </a:endParaRPr>
          </a:p>
        </p:txBody>
      </p:sp>
      <p:sp>
        <p:nvSpPr>
          <p:cNvPr id="200" name="CustomShape 58"/>
          <p:cNvSpPr/>
          <p:nvPr/>
        </p:nvSpPr>
        <p:spPr>
          <a:xfrm>
            <a:off x="9622800" y="8726400"/>
            <a:ext cx="3938760" cy="956160"/>
          </a:xfrm>
          <a:prstGeom prst="rect">
            <a:avLst/>
          </a:prstGeom>
          <a:noFill/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54720" tIns="54720" rIns="54720" bIns="54720" anchor="ctr">
            <a:normAutofit lnSpcReduction="20000"/>
          </a:bodyPr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1. 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Modifica tu código o pruebas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.</a:t>
            </a:r>
            <a:endParaRPr lang="es-AR" sz="12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500"/>
              </a:spcBef>
            </a:pP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2. 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Documenta tu paquete 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(</a:t>
            </a:r>
            <a:r>
              <a:rPr lang="es-AR" sz="1200" b="0" strike="noStrike" spc="-1">
                <a:solidFill>
                  <a:srgbClr val="797979"/>
                </a:solidFill>
                <a:latin typeface="Source Sans Pro" panose="020B0503030403020204"/>
                <a:ea typeface="Source Sans Pro" panose="020B0503030403020204"/>
              </a:rPr>
              <a:t>devtools::</a:t>
            </a:r>
            <a:r>
              <a:rPr lang="es-AR" sz="1200" b="1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document()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)</a:t>
            </a:r>
            <a:endParaRPr lang="es-AR" sz="12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3. 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Revisa el archivo 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NAMESPACE</a:t>
            </a:r>
            <a:endParaRPr lang="es-AR" sz="12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4. 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Repite hasta que el archivo  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NAMESPACE 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es correcto</a:t>
            </a:r>
            <a:endParaRPr lang="es-AR" sz="1200" b="0" strike="noStrike" spc="-1">
              <a:latin typeface="Arial"/>
            </a:endParaRPr>
          </a:p>
        </p:txBody>
      </p:sp>
      <p:sp>
        <p:nvSpPr>
          <p:cNvPr id="201" name="CustomShape 59"/>
          <p:cNvSpPr/>
          <p:nvPr/>
        </p:nvSpPr>
        <p:spPr>
          <a:xfrm>
            <a:off x="9532800" y="6820560"/>
            <a:ext cx="393480" cy="474120"/>
          </a:xfrm>
          <a:prstGeom prst="rect">
            <a:avLst/>
          </a:prstGeom>
          <a:noFill/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wrap="none" lIns="54720" tIns="54720" rIns="54720" bIns="54720" anchor="ctr"/>
          <a:p>
            <a:pPr algn="ctr">
              <a:lnSpc>
                <a:spcPct val="100000"/>
              </a:lnSpc>
            </a:pPr>
            <a:r>
              <a:rPr lang="es-AR" sz="2400" b="0" strike="noStrike" spc="-1">
                <a:solidFill>
                  <a:srgbClr val="797979"/>
                </a:solidFill>
                <a:latin typeface="FontAwesome"/>
                <a:ea typeface="FontAwesome"/>
              </a:rPr>
              <a:t></a:t>
            </a:r>
            <a:endParaRPr lang="es-AR" sz="2400" b="0" strike="noStrike" spc="-1">
              <a:latin typeface="Arial"/>
            </a:endParaRPr>
          </a:p>
        </p:txBody>
      </p:sp>
      <p:sp>
        <p:nvSpPr>
          <p:cNvPr id="202" name="CustomShape 60"/>
          <p:cNvSpPr/>
          <p:nvPr/>
        </p:nvSpPr>
        <p:spPr>
          <a:xfrm>
            <a:off x="9532800" y="7356240"/>
            <a:ext cx="393480" cy="474120"/>
          </a:xfrm>
          <a:prstGeom prst="rect">
            <a:avLst/>
          </a:prstGeom>
          <a:noFill/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wrap="none" lIns="54720" tIns="54720" rIns="54720" bIns="54720" anchor="ctr"/>
          <a:p>
            <a:pPr algn="ctr">
              <a:lnSpc>
                <a:spcPct val="100000"/>
              </a:lnSpc>
            </a:pPr>
            <a:r>
              <a:rPr lang="es-AR" sz="2400" b="0" strike="noStrike" spc="-1">
                <a:solidFill>
                  <a:srgbClr val="797979"/>
                </a:solidFill>
                <a:latin typeface="FontAwesome"/>
                <a:ea typeface="FontAwesome"/>
              </a:rPr>
              <a:t></a:t>
            </a:r>
            <a:endParaRPr lang="es-AR" sz="2400" b="0" strike="noStrike" spc="-1">
              <a:latin typeface="Arial"/>
            </a:endParaRPr>
          </a:p>
        </p:txBody>
      </p:sp>
      <p:sp>
        <p:nvSpPr>
          <p:cNvPr id="203" name="CustomShape 61"/>
          <p:cNvSpPr/>
          <p:nvPr/>
        </p:nvSpPr>
        <p:spPr>
          <a:xfrm>
            <a:off x="9443520" y="8450280"/>
            <a:ext cx="818280" cy="208080"/>
          </a:xfrm>
          <a:prstGeom prst="rect">
            <a:avLst/>
          </a:prstGeom>
          <a:noFill/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wrap="none" lIns="12600" tIns="12600" rIns="12600" bIns="12600" anchor="ctr"/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altLang="es-AR" sz="1200" b="1" strike="noStrike" spc="-1">
                <a:solidFill>
                  <a:srgbClr val="4C4C4C"/>
                </a:solidFill>
                <a:latin typeface="Source Sans Pro" panose="020B0503030403020204"/>
                <a:ea typeface="Source Sans Pro" panose="020B0503030403020204"/>
              </a:rPr>
              <a:t>FLUJO DE TRABAJO</a:t>
            </a:r>
            <a:endParaRPr lang="en-US" altLang="es-AR" sz="1200" b="1" strike="noStrike" spc="-1">
              <a:solidFill>
                <a:srgbClr val="4C4C4C"/>
              </a:solidFill>
              <a:latin typeface="Source Sans Pro" panose="020B0503030403020204"/>
              <a:ea typeface="Source Sans Pro" panose="020B0503030403020204"/>
            </a:endParaRPr>
          </a:p>
        </p:txBody>
      </p:sp>
      <p:sp>
        <p:nvSpPr>
          <p:cNvPr id="204" name="Line 62"/>
          <p:cNvSpPr/>
          <p:nvPr/>
        </p:nvSpPr>
        <p:spPr>
          <a:xfrm>
            <a:off x="9408600" y="8390880"/>
            <a:ext cx="4228200" cy="360"/>
          </a:xfrm>
          <a:prstGeom prst="line">
            <a:avLst/>
          </a:prstGeom>
          <a:ln w="12600" cap="rnd">
            <a:solidFill>
              <a:srgbClr val="767C85"/>
            </a:solidFill>
            <a:custDash>
              <a:ds d="100000" sp="200000"/>
            </a:custDash>
            <a:round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</p:sp>
      <p:sp>
        <p:nvSpPr>
          <p:cNvPr id="205" name="CustomShape 63"/>
          <p:cNvSpPr/>
          <p:nvPr/>
        </p:nvSpPr>
        <p:spPr>
          <a:xfrm>
            <a:off x="9433800" y="9807120"/>
            <a:ext cx="2009160" cy="445320"/>
          </a:xfrm>
          <a:prstGeom prst="rect">
            <a:avLst/>
          </a:prstGeom>
          <a:noFill/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wrap="none" lIns="54720" tIns="54720" rIns="54720" bIns="54720" anchor="ctr"/>
          <a:p>
            <a:pPr>
              <a:lnSpc>
                <a:spcPct val="90000"/>
              </a:lnSpc>
            </a:pPr>
            <a:r>
              <a:rPr lang="en-US" altLang="es-AR" sz="1200" b="1" strike="noStrike" spc="-1">
                <a:solidFill>
                  <a:srgbClr val="424242"/>
                </a:solidFill>
                <a:latin typeface="Source Sans Pro" panose="020B0503030403020204"/>
                <a:ea typeface="Source Sans Pro" panose="020B0503030403020204"/>
              </a:rPr>
              <a:t>COMPARTE TU PAQUETE</a:t>
            </a:r>
            <a:endParaRPr lang="es-AR" sz="1200" b="0" strike="noStrike" spc="-1">
              <a:latin typeface="Arial"/>
            </a:endParaRPr>
          </a:p>
          <a:p>
            <a:pPr>
              <a:lnSpc>
                <a:spcPct val="90000"/>
              </a:lnSpc>
            </a:pPr>
            <a:r>
              <a:rPr lang="es-AR" sz="1200" b="0" u="sng" strike="noStrike" spc="-1">
                <a:solidFill>
                  <a:srgbClr val="0000FF"/>
                </a:solidFill>
                <a:uFillTx/>
                <a:latin typeface="Source Sans Pro" panose="020B0503030403020204"/>
                <a:ea typeface="Source Sans Pro" panose="020B0503030403020204"/>
                <a:hlinkClick r:id="rId6"/>
              </a:rPr>
              <a:t>r-pkgs.had.co.nz/release.html</a:t>
            </a:r>
            <a:endParaRPr lang="es-AR" sz="1200" b="0" strike="noStrike" spc="-1">
              <a:latin typeface="Arial"/>
            </a:endParaRPr>
          </a:p>
        </p:txBody>
      </p:sp>
      <p:sp>
        <p:nvSpPr>
          <p:cNvPr id="206" name="CustomShape 64"/>
          <p:cNvSpPr/>
          <p:nvPr/>
        </p:nvSpPr>
        <p:spPr>
          <a:xfrm>
            <a:off x="4876560" y="1274760"/>
            <a:ext cx="748440" cy="208080"/>
          </a:xfrm>
          <a:prstGeom prst="rect">
            <a:avLst/>
          </a:prstGeom>
          <a:noFill/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wrap="none" lIns="12600" tIns="12600" rIns="12600" bIns="12600" anchor="ctr"/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s-AR" sz="1200" b="1" strike="noStrike" spc="-1">
                <a:solidFill>
                  <a:srgbClr val="4C4C4C"/>
                </a:solidFill>
                <a:latin typeface="Source Sans Pro" panose="020B0503030403020204"/>
                <a:ea typeface="Source Sans Pro" panose="020B0503030403020204"/>
              </a:rPr>
              <a:t>ROXYGEN2</a:t>
            </a:r>
            <a:endParaRPr lang="es-AR" sz="1200" b="0" strike="noStrike" spc="-1">
              <a:latin typeface="Arial"/>
            </a:endParaRPr>
          </a:p>
        </p:txBody>
      </p:sp>
      <p:pic>
        <p:nvPicPr>
          <p:cNvPr id="207" name="Image"/>
          <p:cNvPicPr/>
          <p:nvPr/>
        </p:nvPicPr>
        <p:blipFill>
          <a:blip r:embed="rId7"/>
          <a:stretch>
            <a:fillRect/>
          </a:stretch>
        </p:blipFill>
        <p:spPr>
          <a:xfrm>
            <a:off x="238680" y="9978480"/>
            <a:ext cx="1753920" cy="615600"/>
          </a:xfrm>
          <a:prstGeom prst="rect">
            <a:avLst/>
          </a:prstGeom>
          <a:ln w="12600">
            <a:noFill/>
          </a:ln>
        </p:spPr>
      </p:pic>
      <p:pic>
        <p:nvPicPr>
          <p:cNvPr id="208" name="devtools.png"/>
          <p:cNvPicPr/>
          <p:nvPr/>
        </p:nvPicPr>
        <p:blipFill>
          <a:blip r:embed="rId8"/>
          <a:stretch>
            <a:fillRect/>
          </a:stretch>
        </p:blipFill>
        <p:spPr>
          <a:xfrm>
            <a:off x="12302280" y="196920"/>
            <a:ext cx="1383480" cy="1603800"/>
          </a:xfrm>
          <a:prstGeom prst="rect">
            <a:avLst/>
          </a:prstGeom>
          <a:ln w="12600">
            <a:noFill/>
          </a:ln>
        </p:spPr>
      </p:pic>
      <p:pic>
        <p:nvPicPr>
          <p:cNvPr id="209" name="roxygen2.png"/>
          <p:cNvPicPr/>
          <p:nvPr/>
        </p:nvPicPr>
        <p:blipFill>
          <a:blip r:embed="rId9"/>
          <a:stretch>
            <a:fillRect/>
          </a:stretch>
        </p:blipFill>
        <p:spPr>
          <a:xfrm>
            <a:off x="8063280" y="1328400"/>
            <a:ext cx="947880" cy="1098720"/>
          </a:xfrm>
          <a:prstGeom prst="rect">
            <a:avLst/>
          </a:prstGeom>
          <a:ln w="12600">
            <a:noFill/>
          </a:ln>
        </p:spPr>
      </p:pic>
      <p:sp>
        <p:nvSpPr>
          <p:cNvPr id="2" name="CustomShape 34"/>
          <p:cNvSpPr/>
          <p:nvPr/>
        </p:nvSpPr>
        <p:spPr>
          <a:xfrm>
            <a:off x="4935220" y="2190115"/>
            <a:ext cx="4069715" cy="1793875"/>
          </a:xfrm>
          <a:prstGeom prst="rect">
            <a:avLst/>
          </a:prstGeom>
          <a:noFill/>
          <a:ln w="1260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54720" tIns="54720" rIns="54720" bIns="54720" anchor="ctr">
            <a:normAutofit/>
          </a:bodyPr>
          <a:p>
            <a:pPr>
              <a:lnSpc>
                <a:spcPct val="90000"/>
              </a:lnSpc>
            </a:pPr>
            <a:endParaRPr lang="es-AR" sz="1200" b="0" strike="noStrike" spc="-1">
              <a:latin typeface="Arial"/>
            </a:endParaRPr>
          </a:p>
          <a:p>
            <a:pPr marL="299085" indent="-171450">
              <a:lnSpc>
                <a:spcPct val="90000"/>
              </a:lnSpc>
              <a:buClr>
                <a:srgbClr val="000000"/>
              </a:buClr>
              <a:buFont typeface="Arial" panose="02080604020202020204" pitchFamily="34" charset="0"/>
              <a:buChar char="•"/>
            </a:pP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Agrega documentación de </a:t>
            </a:r>
            <a:r>
              <a:rPr lang="es-AR" sz="1200" b="0" i="1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roxygen 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como líneas de comentarios que empiezan con </a:t>
            </a:r>
            <a:r>
              <a:rPr lang="es-AR" sz="1200" b="1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#’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. </a:t>
            </a:r>
            <a:endParaRPr lang="es-AR" sz="1200" b="0" strike="noStrike" spc="-1">
              <a:latin typeface="Arial"/>
            </a:endParaRPr>
          </a:p>
          <a:p>
            <a:pPr marL="299085" indent="-171450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Font typeface="Arial" panose="02080604020202020204" pitchFamily="34" charset="0"/>
              <a:buChar char="•"/>
            </a:pP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Ubica las líneas de comentarios que define el objeto a documentar </a:t>
            </a:r>
            <a:r>
              <a:rPr lang="en-US" altLang="es-AR" sz="1200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  <a:sym typeface="+mn-ea"/>
              </a:rPr>
              <a:t>por encima de tu código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. </a:t>
            </a:r>
            <a:endParaRPr lang="es-AR" sz="1200" b="0" strike="noStrike" spc="-1">
              <a:latin typeface="Arial"/>
            </a:endParaRPr>
          </a:p>
          <a:p>
            <a:pPr marL="299085" indent="-171450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Font typeface="Arial" panose="02080604020202020204" pitchFamily="34" charset="0"/>
              <a:buChar char="•"/>
            </a:pP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Ubica etiquetas de </a:t>
            </a:r>
            <a:r>
              <a:rPr lang="es-AR" sz="1200" b="0" i="1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roxygen </a:t>
            </a:r>
            <a:r>
              <a:rPr lang="es-AR" sz="1200" b="1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@ 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 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luego de </a:t>
            </a:r>
            <a:r>
              <a:rPr lang="es-AR" sz="1200" b="1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#’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 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para definir secciones específicas en la documentación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. </a:t>
            </a:r>
            <a:endParaRPr lang="es-AR" sz="1200" b="0" strike="noStrike" spc="-1">
              <a:latin typeface="Arial"/>
            </a:endParaRPr>
          </a:p>
          <a:p>
            <a:pPr marL="299085" indent="-171450">
              <a:lnSpc>
                <a:spcPct val="90000"/>
              </a:lnSpc>
              <a:spcBef>
                <a:spcPts val="300"/>
              </a:spcBef>
              <a:buClr>
                <a:srgbClr val="000000"/>
              </a:buClr>
              <a:buFont typeface="Arial" panose="02080604020202020204" pitchFamily="34" charset="0"/>
              <a:buChar char="•"/>
            </a:pPr>
            <a:r>
              <a:rPr lang="en-US" altLang="en-US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Las l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íneas sin etiquetas seran usadas para generar un título, una descripción y l</a:t>
            </a:r>
            <a:r>
              <a:rPr lang="en-US" altLang="en-US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os detalles 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(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en ese orden</a:t>
            </a:r>
            <a:r>
              <a:rPr 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)</a:t>
            </a:r>
            <a:r>
              <a:rPr lang="en-US" altLang="es-AR" sz="1200" b="0" strike="noStrike" spc="-1">
                <a:solidFill>
                  <a:srgbClr val="000000"/>
                </a:solidFill>
                <a:latin typeface="Source Sans Pro" panose="020B0503030403020204"/>
                <a:ea typeface="Source Sans Pro" panose="020B0503030403020204"/>
              </a:rPr>
              <a:t>.</a:t>
            </a:r>
            <a:endParaRPr lang="en-US" altLang="es-AR" sz="1200" b="0" strike="noStrike" spc="-1">
              <a:solidFill>
                <a:srgbClr val="000000"/>
              </a:solidFill>
              <a:latin typeface="Source Sans Pro" panose="020B0503030403020204"/>
              <a:ea typeface="Source Sans Pro" panose="020B0503030403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F7DCA7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8896</Words>
  <Application>WPS Presentation</Application>
  <PresentationFormat/>
  <Paragraphs>460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23" baseType="lpstr">
      <vt:lpstr>Arial</vt:lpstr>
      <vt:lpstr>SimSun</vt:lpstr>
      <vt:lpstr>Wingdings</vt:lpstr>
      <vt:lpstr>Arial</vt:lpstr>
      <vt:lpstr>Symbol</vt:lpstr>
      <vt:lpstr>Menlo</vt:lpstr>
      <vt:lpstr>Source Sans Pro</vt:lpstr>
      <vt:lpstr>FontAwesome</vt:lpstr>
      <vt:lpstr>Font Awesome 5 Pro</vt:lpstr>
      <vt:lpstr>Font Awesome 5 Free Solid</vt:lpstr>
      <vt:lpstr>Source Sans Pro</vt:lpstr>
      <vt:lpstr>东文宋体</vt:lpstr>
      <vt:lpstr>DejaVu Sans</vt:lpstr>
      <vt:lpstr>Gubbi</vt:lpstr>
      <vt:lpstr>微软雅黑</vt:lpstr>
      <vt:lpstr>Droid Sans Fallback</vt:lpstr>
      <vt:lpstr/>
      <vt:lpstr>Arial Unicode MS</vt:lpstr>
      <vt:lpstr>OpenSymbol</vt:lpstr>
      <vt:lpstr>Calibri</vt:lpstr>
      <vt:lpstr>Office Theme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Desarrollo de Paquetes : : HOJA DE REFERENCIA</dc:title>
  <dc:creator/>
  <cp:lastModifiedBy>pao</cp:lastModifiedBy>
  <cp:revision>12</cp:revision>
  <dcterms:created xsi:type="dcterms:W3CDTF">2019-12-17T19:20:03Z</dcterms:created>
  <dcterms:modified xsi:type="dcterms:W3CDTF">2019-12-17T19:20:03Z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Custom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  <property fmtid="{D5CDD505-2E9C-101B-9397-08002B2CF9AE}" pid="12" name="KSOProductBuildVer">
    <vt:lpwstr>1033-10.1.0.6757</vt:lpwstr>
  </property>
</Properties>
</file>