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0A755-F496-4A92-8417-FD7586E15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B5A336-20A1-48C8-BBFA-CB5216A89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13D86-952A-402D-A29A-00997EDF3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A2344-7249-4FA7-B1F3-F558F44C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5DBB8-85F9-4950-A0B1-E37B1E9FE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02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36613-8799-4F4D-8A2E-6AAE175E9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F7928-9E82-409B-9AA8-D99AC490C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AAAAE-E581-43CF-9AE7-77C50F408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0E0C1-C9ED-4E58-9068-807395B01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F7B50-CCA9-40D2-9E35-E78198D8E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57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ADA342-918D-40AD-A472-2A4CFC2D9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23B21-0850-4BCE-BEC6-3A84A5702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86ABA-AAA0-4721-A488-652A47C1D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04488-1706-4807-AC3F-ED00CED38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1E82E-5727-41A2-8B42-94865245E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6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B939D-9164-400C-8F5C-C5B828E58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BA866-E7FA-4C42-A2E5-4145EE31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375D7-4D5C-48A4-94D7-83D443F58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680D3-B6A6-4E9A-8590-04886867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F61D0-2577-42AD-A76A-FDDF095B8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13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DF1B4-6F41-4261-B72A-E56D7ABA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06C05-A389-475F-9E0A-438AB856A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E779D-F43A-453B-BB7E-DC35231AF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A9E20-A0FF-4A58-9A7D-A48A99BA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72AD7-41C8-4EF9-A1C4-93172507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0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DF6D1-0A91-4464-BC86-676537145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DA7CD-ED6B-4584-9A7F-7F21D9928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FC7292-FC01-4385-88B4-94132B907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5D944-C8CB-4941-A36D-8A95D43D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2F287-2B69-4027-AC56-90622ED52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33669-B8D5-409C-8BCE-84978CAD9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06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DC07C-87D3-45BA-92E0-088B78DA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D7140-9FAF-4AAD-B503-741DAC49D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A0F0AB-5217-42D5-96D8-BFA51DD84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DEFA9-BEF2-4535-99BB-AFAB15C73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A6BE1D-1762-44BF-A511-0AC2CF493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B52EF-798C-4C04-8C8B-71C6245F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2819A6-88E9-42EF-90B2-450BAF23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19E5F0-DB1B-4DA9-8C9D-A109292F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06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DE42-E349-47D1-A57B-1E19B31C9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10CC7C-2FFE-42B3-8D2B-25A28624E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4DE94-E9E5-42BC-9712-71DA9165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2F0D9-B623-4786-BA05-EFE1C261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1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217D32-5CF1-4018-8656-D5C2650A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019FC8-DF75-45B8-B8E7-49790A3B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6C4CD-76D4-469F-820B-4C87E0464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4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23655-B17A-4D48-B6D3-3A69CAABE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2F43C-9B4E-4B26-BF91-DE47F91B5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82D06-22B2-4A06-9198-02134E3D0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2C586-C3E1-4C42-B1DA-CD007DEF2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23A4C-FB1A-44BE-B57E-4AF383D0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E61EF-1B79-49B0-A17C-6598F903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51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B3EB6-58F6-495E-8E80-DCAA1136E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CD831-CB1C-47E4-BF0C-C879CD5607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90C3D-07D3-4B59-9761-1EA58C264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644D6-CE6D-4067-AE43-627AA63E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3594C-AF75-47BB-910B-F99D68F8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5678D-13DF-4748-9D0D-BE253CA31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89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106D7-4E42-47F7-9123-61310A97C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D281A-6660-4C07-BBFF-87524814C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2A4EB-2549-4C46-884F-E5C56F10F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C882C-A491-4BCE-BEC3-D5DD579C7D6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813F1-456D-421F-81D1-E1808127A9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C79E1-4B42-4B0F-A966-5E067305E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3699-E354-4407-93A7-FB86C90D0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97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733CB-C5FE-4320-BF00-E40C521DB9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Central America and Mexico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A99159-07E5-4B77-8279-3418EA5CDD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411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9468B-8172-4478-9CCF-5EEC0E5FE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Mexico 2000 vs 2017 </a:t>
            </a:r>
            <a:endParaRPr lang="en-GB" dirty="0"/>
          </a:p>
        </p:txBody>
      </p:sp>
      <p:pic>
        <p:nvPicPr>
          <p:cNvPr id="4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7037018D-FDA9-4F17-B893-663DBD9A14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9781" y="1696229"/>
            <a:ext cx="4852741" cy="4912054"/>
          </a:xfrm>
        </p:spPr>
      </p:pic>
      <p:pic>
        <p:nvPicPr>
          <p:cNvPr id="6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D966045F-8D38-4BA9-8505-0545FED7DA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4664" y="1683653"/>
            <a:ext cx="4899802" cy="492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1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A5801-D0FF-4A26-B687-33409B9B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C0792B-7257-4D67-A24A-059A462FE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697" y="1920241"/>
            <a:ext cx="9792103" cy="38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77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9BFFE-47EF-4FFC-A091-D22995288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Countries and datasets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8DA60-5F3E-487E-86B8-3A25858A1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Honduras: Data set 1994 - 2017</a:t>
            </a:r>
          </a:p>
          <a:p>
            <a:r>
              <a:rPr lang="en-GB" dirty="0"/>
              <a:t>Nicaragua: Date set 2007-2017</a:t>
            </a:r>
          </a:p>
          <a:p>
            <a:r>
              <a:rPr lang="en-GB" dirty="0"/>
              <a:t>Guatemala: Data set 1970 - 2017</a:t>
            </a:r>
          </a:p>
          <a:p>
            <a:r>
              <a:rPr lang="en-GB" dirty="0"/>
              <a:t>Belize: Date set Unavailable</a:t>
            </a:r>
          </a:p>
          <a:p>
            <a:r>
              <a:rPr lang="en-GB" dirty="0"/>
              <a:t>El Salvador: Data set 1994 - 2017</a:t>
            </a:r>
          </a:p>
          <a:p>
            <a:r>
              <a:rPr lang="en-GB" dirty="0"/>
              <a:t>Mexico 1960 -2017</a:t>
            </a:r>
          </a:p>
          <a:p>
            <a:r>
              <a:rPr lang="en-GB" dirty="0"/>
              <a:t>Costa Rica: Data set unavailable</a:t>
            </a:r>
          </a:p>
          <a:p>
            <a:r>
              <a:rPr lang="en-GB" dirty="0"/>
              <a:t>Forest cover loss 2000-2019</a:t>
            </a:r>
          </a:p>
        </p:txBody>
      </p:sp>
    </p:spTree>
    <p:extLst>
      <p:ext uri="{BB962C8B-B14F-4D97-AF65-F5344CB8AC3E}">
        <p14:creationId xmlns:p14="http://schemas.microsoft.com/office/powerpoint/2010/main" val="1270490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18B97-8FDE-4E20-98D9-998F96CA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Life expectancy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6E1FBF-D433-4701-B9BA-8304704D6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514" y="1346595"/>
            <a:ext cx="9292771" cy="551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04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E4023-A3EC-4187-B10D-84D01D1BE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Population total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FDC8C8-1812-45FD-A1FA-ADEC96D1C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27798"/>
            <a:ext cx="8867181" cy="527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79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A8003-1E52-42B4-93D9-F4B8E350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GDP per capita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663B72-59A2-4EDF-B189-3A0D77499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315" y="1458458"/>
            <a:ext cx="8697686" cy="515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3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A5801-D0FF-4A26-B687-33409B9B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El </a:t>
            </a:r>
            <a:r>
              <a:rPr lang="en-GB">
                <a:cs typeface="Calibri Light"/>
              </a:rPr>
              <a:t>Salvador</a:t>
            </a:r>
            <a:endParaRPr lang="en-GB" dirty="0"/>
          </a:p>
        </p:txBody>
      </p:sp>
      <p:pic>
        <p:nvPicPr>
          <p:cNvPr id="5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DCB537F2-1BB7-46E4-960B-BEF485FC2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98032"/>
            <a:ext cx="5115463" cy="5172843"/>
          </a:xfrm>
          <a:prstGeom prst="rect">
            <a:avLst/>
          </a:prstGeom>
        </p:spPr>
      </p:pic>
      <p:pic>
        <p:nvPicPr>
          <p:cNvPr id="11" name="Picture 11" descr="Chart, bar chart&#10;&#10;Description automatically generated">
            <a:extLst>
              <a:ext uri="{FF2B5EF4-FFF2-40B4-BE49-F238E27FC236}">
                <a16:creationId xmlns:a16="http://schemas.microsoft.com/office/drawing/2014/main" id="{D45C3DB0-9F3A-408A-B4DF-473A87AF4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53063" y="1782493"/>
            <a:ext cx="5140288" cy="5199602"/>
          </a:xfrm>
        </p:spPr>
      </p:pic>
    </p:spTree>
    <p:extLst>
      <p:ext uri="{BB962C8B-B14F-4D97-AF65-F5344CB8AC3E}">
        <p14:creationId xmlns:p14="http://schemas.microsoft.com/office/powerpoint/2010/main" val="3366591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BF065-A49B-478D-9349-879BA6FE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Nicaragua </a:t>
            </a:r>
            <a:endParaRPr lang="en-GB" dirty="0"/>
          </a:p>
        </p:txBody>
      </p:sp>
      <p:pic>
        <p:nvPicPr>
          <p:cNvPr id="4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3080165A-F7D2-443D-B520-0B9898DE5F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1969" y="1696228"/>
            <a:ext cx="5097156" cy="5156470"/>
          </a:xfrm>
        </p:spPr>
      </p:pic>
      <p:pic>
        <p:nvPicPr>
          <p:cNvPr id="5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70046637-009C-43AF-9F9A-F56552C38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740" y="1698032"/>
            <a:ext cx="5000444" cy="507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043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A073-6CC5-4972-9111-0531B1CBB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Honduras</a:t>
            </a:r>
            <a:endParaRPr lang="en-GB" dirty="0" err="1"/>
          </a:p>
        </p:txBody>
      </p:sp>
      <p:pic>
        <p:nvPicPr>
          <p:cNvPr id="4" name="Picture 4" descr="Chart, bar chart, histogram&#10;&#10;Description automatically generated">
            <a:extLst>
              <a:ext uri="{FF2B5EF4-FFF2-40B4-BE49-F238E27FC236}">
                <a16:creationId xmlns:a16="http://schemas.microsoft.com/office/drawing/2014/main" id="{EC2807A3-C9C0-457A-B505-ED37FF293F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931" y="1696229"/>
            <a:ext cx="5054024" cy="5098960"/>
          </a:xfrm>
        </p:spPr>
      </p:pic>
      <p:pic>
        <p:nvPicPr>
          <p:cNvPr id="5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9B7F563A-C2BE-43E5-989F-2DD0D4C05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0891" y="2071843"/>
            <a:ext cx="4597878" cy="465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31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C6710-216E-436F-8AE2-45E4C0E34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Guatemala 2000 </a:t>
            </a:r>
            <a:endParaRPr lang="en-GB" dirty="0" err="1"/>
          </a:p>
        </p:txBody>
      </p:sp>
      <p:pic>
        <p:nvPicPr>
          <p:cNvPr id="4" name="Picture 4" descr="Chart, bar chart, histogram&#10;&#10;Description automatically generated">
            <a:extLst>
              <a:ext uri="{FF2B5EF4-FFF2-40B4-BE49-F238E27FC236}">
                <a16:creationId xmlns:a16="http://schemas.microsoft.com/office/drawing/2014/main" id="{16E12A2E-3D4A-4678-8C7D-464212E3AC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8195" y="1696229"/>
            <a:ext cx="5082779" cy="5156470"/>
          </a:xfrm>
        </p:spPr>
      </p:pic>
      <p:pic>
        <p:nvPicPr>
          <p:cNvPr id="5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9A0261DD-C1F2-47F1-8D57-2883E9ED5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513" y="1698031"/>
            <a:ext cx="4871048" cy="489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2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71</Words>
  <Application>Microsoft Office PowerPoint</Application>
  <PresentationFormat>Widescreen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Central America and Mexico</vt:lpstr>
      <vt:lpstr>Countries and datasets</vt:lpstr>
      <vt:lpstr>Life expectancy</vt:lpstr>
      <vt:lpstr>Population total</vt:lpstr>
      <vt:lpstr>GDP per capita</vt:lpstr>
      <vt:lpstr>El Salvador</vt:lpstr>
      <vt:lpstr>Nicaragua </vt:lpstr>
      <vt:lpstr>Honduras</vt:lpstr>
      <vt:lpstr>Guatemala 2000 </vt:lpstr>
      <vt:lpstr>Mexico 2000 vs 2017 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America and Mexico</dc:title>
  <dc:creator>Thomas Weston (s5003440)</dc:creator>
  <cp:lastModifiedBy>Thomas Weston (s5003440)</cp:lastModifiedBy>
  <cp:revision>9</cp:revision>
  <dcterms:created xsi:type="dcterms:W3CDTF">2021-02-10T10:55:51Z</dcterms:created>
  <dcterms:modified xsi:type="dcterms:W3CDTF">2021-02-10T12:16:29Z</dcterms:modified>
</cp:coreProperties>
</file>